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slides/slide7.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40.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9.xml" ContentType="application/vnd.openxmlformats-officedocument.presentationml.slideLayout+xml"/>
  <Override PartName="/ppt/slideLayouts/slideLayout80.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28.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38.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35.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63.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39.xml" ContentType="application/vnd.openxmlformats-officedocument.presentationml.slideLayout+xml"/>
  <Override PartName="/ppt/slideLayouts/slideLayout97.xml" ContentType="application/vnd.openxmlformats-officedocument.presentationml.slideLayout+xml"/>
  <Override PartName="/ppt/slideLayouts/slideLayout99.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28.xml" ContentType="application/vnd.openxmlformats-officedocument.presentationml.slideLayout+xml"/>
  <Override PartName="/ppt/slideLayouts/slideLayout25.xml" ContentType="application/vnd.openxmlformats-officedocument.presentationml.slideLayout+xml"/>
  <Override PartName="/ppt/slideLayouts/slideLayout127.xml" ContentType="application/vnd.openxmlformats-officedocument.presentationml.slideLayout+xml"/>
  <Override PartName="/ppt/slideLayouts/slideLayout24.xml" ContentType="application/vnd.openxmlformats-officedocument.presentationml.slideLayout+xml"/>
  <Override PartName="/ppt/slideLayouts/slideLayout9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6.xml" ContentType="application/vnd.openxmlformats-officedocument.presentationml.slideLayout+xml"/>
  <Override PartName="/ppt/slideLayouts/slideLayout23.xml" ContentType="application/vnd.openxmlformats-officedocument.presentationml.slideLayout+xml"/>
  <Override PartName="/ppt/slideLayouts/slideLayout125.xml" ContentType="application/vnd.openxmlformats-officedocument.presentationml.slideLayout+xml"/>
  <Override PartName="/ppt/slideLayouts/slideLayout27.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11.xml" ContentType="application/vnd.openxmlformats-officedocument.presentationml.slideLayout+xml"/>
  <Override PartName="/ppt/slideLayouts/slideLayout126.xml" ContentType="application/vnd.openxmlformats-officedocument.presentationml.slideLayout+xml"/>
  <Override PartName="/ppt/slideLayouts/slideLayout124.xml" ContentType="application/vnd.openxmlformats-officedocument.presentationml.slideLayout+xml"/>
  <Override PartName="/ppt/slideLayouts/slideLayout112.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handoutMasters/handoutMaster1.xml" ContentType="application/vnd.openxmlformats-officedocument.presentationml.handoutMaster+xml"/>
  <Override PartName="/ppt/theme/theme1.xml" ContentType="application/vnd.openxmlformats-officedocument.theme+xml"/>
  <Override PartName="/ppt/notesMasters/notesMaster1.xml" ContentType="application/vnd.openxmlformats-officedocument.presentationml.notesMaster+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7.xml" ContentType="application/vnd.openxmlformats-officedocument.theme+xml"/>
  <Override PartName="/ppt/theme/theme5.xml" ContentType="application/vnd.openxmlformats-officedocument.theme+xml"/>
  <Override PartName="/ppt/theme/theme8.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 id="2147483690" r:id="rId4"/>
    <p:sldMasterId id="2147485506" r:id="rId5"/>
    <p:sldMasterId id="2147487752" r:id="rId6"/>
    <p:sldMasterId id="2147487782" r:id="rId7"/>
    <p:sldMasterId id="2147487786" r:id="rId8"/>
    <p:sldMasterId id="2147487803" r:id="rId9"/>
  </p:sldMasterIdLst>
  <p:notesMasterIdLst>
    <p:notesMasterId r:id="rId19"/>
  </p:notesMasterIdLst>
  <p:handoutMasterIdLst>
    <p:handoutMasterId r:id="rId20"/>
  </p:handoutMasterIdLst>
  <p:sldIdLst>
    <p:sldId id="641" r:id="rId10"/>
    <p:sldId id="916" r:id="rId11"/>
    <p:sldId id="764" r:id="rId12"/>
    <p:sldId id="921" r:id="rId13"/>
    <p:sldId id="917" r:id="rId14"/>
    <p:sldId id="918" r:id="rId15"/>
    <p:sldId id="919" r:id="rId16"/>
    <p:sldId id="920" r:id="rId17"/>
    <p:sldId id="665" r:id="rId18"/>
  </p:sldIdLst>
  <p:sldSz cx="9144000" cy="6858000" type="screen4x3"/>
  <p:notesSz cx="7099300" cy="10234613"/>
  <p:custShowLst>
    <p:custShow name="eSp Flow - SuccessfulDebit Card" id="0">
      <p:sldLst/>
    </p:custShow>
    <p:custShow name="eSp Flow - Stand-in Credit Card" id="1">
      <p:sldLst/>
    </p:custShow>
    <p:custShow name="EMV in eSocket" id="2">
      <p:sldLst/>
    </p:custShow>
  </p:custShowLst>
  <p:defaultTextStyle>
    <a:defPPr>
      <a:defRPr lang="en-GB"/>
    </a:defPPr>
    <a:lvl1pPr algn="l" rtl="0" fontAlgn="base">
      <a:spcBef>
        <a:spcPct val="0"/>
      </a:spcBef>
      <a:spcAft>
        <a:spcPct val="0"/>
      </a:spcAft>
      <a:defRPr kern="1200">
        <a:solidFill>
          <a:schemeClr val="tx1"/>
        </a:solidFill>
        <a:latin typeface="Arial" charset="0"/>
        <a:ea typeface="MS PGothic" pitchFamily="34" charset="-128"/>
        <a:cs typeface="+mn-cs"/>
      </a:defRPr>
    </a:lvl1pPr>
    <a:lvl2pPr marL="457200" algn="l" rtl="0" fontAlgn="base">
      <a:spcBef>
        <a:spcPct val="0"/>
      </a:spcBef>
      <a:spcAft>
        <a:spcPct val="0"/>
      </a:spcAft>
      <a:defRPr kern="1200">
        <a:solidFill>
          <a:schemeClr val="tx1"/>
        </a:solidFill>
        <a:latin typeface="Arial" charset="0"/>
        <a:ea typeface="MS PGothic" pitchFamily="34" charset="-128"/>
        <a:cs typeface="+mn-cs"/>
      </a:defRPr>
    </a:lvl2pPr>
    <a:lvl3pPr marL="914400" algn="l" rtl="0" fontAlgn="base">
      <a:spcBef>
        <a:spcPct val="0"/>
      </a:spcBef>
      <a:spcAft>
        <a:spcPct val="0"/>
      </a:spcAft>
      <a:defRPr kern="1200">
        <a:solidFill>
          <a:schemeClr val="tx1"/>
        </a:solidFill>
        <a:latin typeface="Arial" charset="0"/>
        <a:ea typeface="MS PGothic" pitchFamily="34" charset="-128"/>
        <a:cs typeface="+mn-cs"/>
      </a:defRPr>
    </a:lvl3pPr>
    <a:lvl4pPr marL="1371600" algn="l" rtl="0" fontAlgn="base">
      <a:spcBef>
        <a:spcPct val="0"/>
      </a:spcBef>
      <a:spcAft>
        <a:spcPct val="0"/>
      </a:spcAft>
      <a:defRPr kern="1200">
        <a:solidFill>
          <a:schemeClr val="tx1"/>
        </a:solidFill>
        <a:latin typeface="Arial" charset="0"/>
        <a:ea typeface="MS PGothic" pitchFamily="34" charset="-128"/>
        <a:cs typeface="+mn-cs"/>
      </a:defRPr>
    </a:lvl4pPr>
    <a:lvl5pPr marL="1828800" algn="l"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3727">
          <p15:clr>
            <a:srgbClr val="A4A3A4"/>
          </p15:clr>
        </p15:guide>
        <p15:guide id="2" orient="horz" pos="2316">
          <p15:clr>
            <a:srgbClr val="A4A3A4"/>
          </p15:clr>
        </p15:guide>
        <p15:guide id="3" orient="horz" pos="805">
          <p15:clr>
            <a:srgbClr val="A4A3A4"/>
          </p15:clr>
        </p15:guide>
        <p15:guide id="4" orient="horz" pos="302">
          <p15:clr>
            <a:srgbClr val="A4A3A4"/>
          </p15:clr>
        </p15:guide>
        <p15:guide id="5" orient="horz" pos="2220">
          <p15:clr>
            <a:srgbClr val="A4A3A4"/>
          </p15:clr>
        </p15:guide>
        <p15:guide id="6" orient="horz" pos="2918">
          <p15:clr>
            <a:srgbClr val="A4A3A4"/>
          </p15:clr>
        </p15:guide>
        <p15:guide id="7" pos="5638">
          <p15:clr>
            <a:srgbClr val="A4A3A4"/>
          </p15:clr>
        </p15:guide>
        <p15:guide id="8" pos="3046">
          <p15:clr>
            <a:srgbClr val="A4A3A4"/>
          </p15:clr>
        </p15:guide>
        <p15:guide id="9" pos="3045">
          <p15:clr>
            <a:srgbClr val="A4A3A4"/>
          </p15:clr>
        </p15:guide>
        <p15:guide id="10" pos="274">
          <p15:clr>
            <a:srgbClr val="A4A3A4"/>
          </p15:clr>
        </p15:guide>
        <p15:guide id="11" pos="147">
          <p15:clr>
            <a:srgbClr val="A4A3A4"/>
          </p15:clr>
        </p15:guide>
        <p15:guide id="12" pos="115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50"/>
    <a:srgbClr val="7F7F7F"/>
    <a:srgbClr val="CDD755"/>
    <a:srgbClr val="5F999B"/>
    <a:srgbClr val="EEAC2D"/>
    <a:srgbClr val="E24F43"/>
    <a:srgbClr val="D03D38"/>
    <a:srgbClr val="A3A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4" autoAdjust="0"/>
    <p:restoredTop sz="84300" autoAdjust="0"/>
  </p:normalViewPr>
  <p:slideViewPr>
    <p:cSldViewPr snapToGrid="0" snapToObjects="1">
      <p:cViewPr varScale="1">
        <p:scale>
          <a:sx n="74" d="100"/>
          <a:sy n="74" d="100"/>
        </p:scale>
        <p:origin x="1910" y="67"/>
      </p:cViewPr>
      <p:guideLst>
        <p:guide orient="horz" pos="3727"/>
        <p:guide orient="horz" pos="2316"/>
        <p:guide orient="horz" pos="805"/>
        <p:guide orient="horz" pos="302"/>
        <p:guide orient="horz" pos="2220"/>
        <p:guide orient="horz" pos="2918"/>
        <p:guide pos="5638"/>
        <p:guide pos="3046"/>
        <p:guide pos="3045"/>
        <p:guide pos="274"/>
        <p:guide pos="147"/>
        <p:guide pos="1158"/>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napToObjects="1">
      <p:cViewPr varScale="1">
        <p:scale>
          <a:sx n="77" d="100"/>
          <a:sy n="77" d="100"/>
        </p:scale>
        <p:origin x="-3306" y="-96"/>
      </p:cViewPr>
      <p:guideLst>
        <p:guide orient="horz" pos="3224"/>
        <p:guide pos="2236"/>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ustomXml" Target="../customXml/item2.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viewProps" Target="viewProps.xml"/><Relationship Id="rId27"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3686" tIns="46843" rIns="93686" bIns="46843" numCol="1" anchor="t" anchorCtr="0" compatLnSpc="1">
            <a:prstTxWarp prst="textNoShape">
              <a:avLst/>
            </a:prstTxWarp>
          </a:bodyPr>
          <a:lstStyle>
            <a:lvl1pPr defTabSz="936206">
              <a:defRPr sz="1300">
                <a:latin typeface="Verdana" charset="0"/>
                <a:ea typeface="ＭＳ Ｐゴシック" charset="-128"/>
              </a:defRPr>
            </a:lvl1pPr>
          </a:lstStyle>
          <a:p>
            <a:pPr>
              <a:defRPr/>
            </a:pPr>
            <a:endParaRPr lang="en-US" dirty="0"/>
          </a:p>
        </p:txBody>
      </p:sp>
      <p:sp>
        <p:nvSpPr>
          <p:cNvPr id="221187"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p:spPr>
        <p:txBody>
          <a:bodyPr vert="horz" wrap="square" lIns="93686" tIns="46843" rIns="93686" bIns="46843" numCol="1" anchor="t" anchorCtr="0" compatLnSpc="1">
            <a:prstTxWarp prst="textNoShape">
              <a:avLst/>
            </a:prstTxWarp>
          </a:bodyPr>
          <a:lstStyle>
            <a:lvl1pPr algn="r" defTabSz="936206">
              <a:defRPr sz="1300">
                <a:latin typeface="Verdana" charset="0"/>
                <a:ea typeface="ＭＳ Ｐゴシック" charset="-128"/>
              </a:defRPr>
            </a:lvl1pPr>
          </a:lstStyle>
          <a:p>
            <a:pPr>
              <a:defRPr/>
            </a:pPr>
            <a:endParaRPr lang="en-US" dirty="0"/>
          </a:p>
        </p:txBody>
      </p:sp>
      <p:sp>
        <p:nvSpPr>
          <p:cNvPr id="22118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p:spPr>
        <p:txBody>
          <a:bodyPr vert="horz" wrap="square" lIns="93686" tIns="46843" rIns="93686" bIns="46843" numCol="1" anchor="b" anchorCtr="0" compatLnSpc="1">
            <a:prstTxWarp prst="textNoShape">
              <a:avLst/>
            </a:prstTxWarp>
          </a:bodyPr>
          <a:lstStyle>
            <a:lvl1pPr defTabSz="936206">
              <a:defRPr sz="1300">
                <a:latin typeface="Verdana" charset="0"/>
                <a:ea typeface="ＭＳ Ｐゴシック" charset="-128"/>
              </a:defRPr>
            </a:lvl1pPr>
          </a:lstStyle>
          <a:p>
            <a:pPr>
              <a:defRPr/>
            </a:pPr>
            <a:endParaRPr lang="en-US" dirty="0"/>
          </a:p>
        </p:txBody>
      </p:sp>
      <p:sp>
        <p:nvSpPr>
          <p:cNvPr id="221189"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p:spPr>
        <p:txBody>
          <a:bodyPr vert="horz" wrap="square" lIns="93686" tIns="46843" rIns="93686" bIns="46843" numCol="1" anchor="b" anchorCtr="0" compatLnSpc="1">
            <a:prstTxWarp prst="textNoShape">
              <a:avLst/>
            </a:prstTxWarp>
          </a:bodyPr>
          <a:lstStyle>
            <a:lvl1pPr algn="r" defTabSz="936206">
              <a:defRPr sz="1300">
                <a:latin typeface="Verdana" charset="0"/>
                <a:ea typeface="ＭＳ Ｐゴシック" charset="-128"/>
              </a:defRPr>
            </a:lvl1pPr>
          </a:lstStyle>
          <a:p>
            <a:pPr>
              <a:defRPr/>
            </a:pPr>
            <a:fld id="{8F0EDE5C-FD0C-4F13-91E5-B1ECF771D8EF}" type="slidenum">
              <a:rPr lang="en-GB"/>
              <a:pPr>
                <a:defRPr/>
              </a:pPr>
              <a:t>‹#›</a:t>
            </a:fld>
            <a:endParaRPr lang="en-GB" dirty="0"/>
          </a:p>
        </p:txBody>
      </p:sp>
    </p:spTree>
    <p:extLst>
      <p:ext uri="{BB962C8B-B14F-4D97-AF65-F5344CB8AC3E}">
        <p14:creationId xmlns:p14="http://schemas.microsoft.com/office/powerpoint/2010/main" val="4695974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3686" tIns="46843" rIns="93686" bIns="46843" numCol="1" anchor="t" anchorCtr="0" compatLnSpc="1">
            <a:prstTxWarp prst="textNoShape">
              <a:avLst/>
            </a:prstTxWarp>
          </a:bodyPr>
          <a:lstStyle>
            <a:lvl1pPr defTabSz="936206">
              <a:defRPr sz="1300">
                <a:latin typeface="Verdana" charset="0"/>
                <a:ea typeface="ＭＳ Ｐゴシック" charset="-128"/>
              </a:defRPr>
            </a:lvl1pPr>
          </a:lstStyle>
          <a:p>
            <a:pPr>
              <a:defRPr/>
            </a:pPr>
            <a:endParaRPr lang="en-US" dirty="0"/>
          </a:p>
        </p:txBody>
      </p:sp>
      <p:sp>
        <p:nvSpPr>
          <p:cNvPr id="81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p:spPr>
        <p:txBody>
          <a:bodyPr vert="horz" wrap="square" lIns="93686" tIns="46843" rIns="93686" bIns="46843" numCol="1" anchor="t" anchorCtr="0" compatLnSpc="1">
            <a:prstTxWarp prst="textNoShape">
              <a:avLst/>
            </a:prstTxWarp>
          </a:bodyPr>
          <a:lstStyle>
            <a:lvl1pPr algn="r" defTabSz="936206">
              <a:defRPr sz="1300">
                <a:latin typeface="Verdana" charset="0"/>
                <a:ea typeface="ＭＳ Ｐゴシック" charset="-128"/>
              </a:defRPr>
            </a:lvl1pPr>
          </a:lstStyle>
          <a:p>
            <a:pPr>
              <a:defRPr/>
            </a:pPr>
            <a:endParaRPr lang="en-US" dirty="0"/>
          </a:p>
        </p:txBody>
      </p:sp>
      <p:sp>
        <p:nvSpPr>
          <p:cNvPr id="44036" name="Rectangle 4"/>
          <p:cNvSpPr>
            <a:spLocks noGrp="1" noRot="1" noChangeAspect="1" noChangeArrowheads="1" noTextEdit="1"/>
          </p:cNvSpPr>
          <p:nvPr>
            <p:ph type="sldImg" idx="2"/>
          </p:nvPr>
        </p:nvSpPr>
        <p:spPr bwMode="auto">
          <a:xfrm>
            <a:off x="992188" y="766763"/>
            <a:ext cx="5116512"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11200" y="4862513"/>
            <a:ext cx="5678488" cy="4605337"/>
          </a:xfrm>
          <a:prstGeom prst="rect">
            <a:avLst/>
          </a:prstGeom>
          <a:noFill/>
          <a:ln w="9525">
            <a:noFill/>
            <a:miter lim="800000"/>
            <a:headEnd/>
            <a:tailEnd/>
          </a:ln>
        </p:spPr>
        <p:txBody>
          <a:bodyPr vert="horz" wrap="square" lIns="93686" tIns="46843" rIns="93686" bIns="468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p:spPr>
        <p:txBody>
          <a:bodyPr vert="horz" wrap="square" lIns="93686" tIns="46843" rIns="93686" bIns="46843" numCol="1" anchor="b" anchorCtr="0" compatLnSpc="1">
            <a:prstTxWarp prst="textNoShape">
              <a:avLst/>
            </a:prstTxWarp>
          </a:bodyPr>
          <a:lstStyle>
            <a:lvl1pPr defTabSz="936206">
              <a:defRPr sz="1300">
                <a:latin typeface="Verdana" charset="0"/>
                <a:ea typeface="ＭＳ Ｐゴシック" charset="-128"/>
              </a:defRPr>
            </a:lvl1pPr>
          </a:lstStyle>
          <a:p>
            <a:pPr>
              <a:defRPr/>
            </a:pPr>
            <a:endParaRPr lang="en-US" dirty="0"/>
          </a:p>
        </p:txBody>
      </p:sp>
      <p:sp>
        <p:nvSpPr>
          <p:cNvPr id="81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p:spPr>
        <p:txBody>
          <a:bodyPr vert="horz" wrap="square" lIns="93686" tIns="46843" rIns="93686" bIns="46843" numCol="1" anchor="b" anchorCtr="0" compatLnSpc="1">
            <a:prstTxWarp prst="textNoShape">
              <a:avLst/>
            </a:prstTxWarp>
          </a:bodyPr>
          <a:lstStyle>
            <a:lvl1pPr algn="r" defTabSz="936206">
              <a:defRPr sz="1300">
                <a:latin typeface="Verdana" charset="0"/>
                <a:ea typeface="ＭＳ Ｐゴシック" charset="-128"/>
              </a:defRPr>
            </a:lvl1pPr>
          </a:lstStyle>
          <a:p>
            <a:pPr>
              <a:defRPr/>
            </a:pPr>
            <a:fld id="{BFC94F10-286C-4781-B51A-9EE5B95BC0FD}" type="slidenum">
              <a:rPr lang="en-GB"/>
              <a:pPr>
                <a:defRPr/>
              </a:pPr>
              <a:t>‹#›</a:t>
            </a:fld>
            <a:endParaRPr lang="en-GB" dirty="0"/>
          </a:p>
        </p:txBody>
      </p:sp>
    </p:spTree>
    <p:extLst>
      <p:ext uri="{BB962C8B-B14F-4D97-AF65-F5344CB8AC3E}">
        <p14:creationId xmlns:p14="http://schemas.microsoft.com/office/powerpoint/2010/main" val="1569670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Verdana"/>
        <a:ea typeface="MS PGothic" pitchFamily="34" charset="-128"/>
        <a:cs typeface="Verdana"/>
      </a:defRPr>
    </a:lvl1pPr>
    <a:lvl2pPr marL="457200" algn="l" rtl="0" eaLnBrk="0" fontAlgn="base" hangingPunct="0">
      <a:spcBef>
        <a:spcPct val="30000"/>
      </a:spcBef>
      <a:spcAft>
        <a:spcPct val="0"/>
      </a:spcAft>
      <a:defRPr sz="1200" kern="1200">
        <a:solidFill>
          <a:schemeClr val="tx1"/>
        </a:solidFill>
        <a:latin typeface="Verdana"/>
        <a:ea typeface="Verdana"/>
        <a:cs typeface="Verdana"/>
      </a:defRPr>
    </a:lvl2pPr>
    <a:lvl3pPr marL="914400" algn="l" rtl="0" eaLnBrk="0" fontAlgn="base" hangingPunct="0">
      <a:spcBef>
        <a:spcPct val="30000"/>
      </a:spcBef>
      <a:spcAft>
        <a:spcPct val="0"/>
      </a:spcAft>
      <a:defRPr sz="1200" kern="1200">
        <a:solidFill>
          <a:schemeClr val="tx1"/>
        </a:solidFill>
        <a:latin typeface="Verdana"/>
        <a:ea typeface="Verdana"/>
        <a:cs typeface="Verdana"/>
      </a:defRPr>
    </a:lvl3pPr>
    <a:lvl4pPr marL="1371600" algn="l" rtl="0" eaLnBrk="0" fontAlgn="base" hangingPunct="0">
      <a:spcBef>
        <a:spcPct val="30000"/>
      </a:spcBef>
      <a:spcAft>
        <a:spcPct val="0"/>
      </a:spcAft>
      <a:defRPr sz="1200" kern="1200">
        <a:solidFill>
          <a:schemeClr val="tx1"/>
        </a:solidFill>
        <a:latin typeface="Verdana"/>
        <a:ea typeface="Verdana"/>
        <a:cs typeface="Verdana"/>
      </a:defRPr>
    </a:lvl4pPr>
    <a:lvl5pPr marL="1828800" algn="l" rtl="0" eaLnBrk="0" fontAlgn="base" hangingPunct="0">
      <a:spcBef>
        <a:spcPct val="30000"/>
      </a:spcBef>
      <a:spcAft>
        <a:spcPct val="0"/>
      </a:spcAft>
      <a:defRPr sz="1200" kern="1200">
        <a:solidFill>
          <a:schemeClr val="tx1"/>
        </a:solidFill>
        <a:latin typeface="Verdana"/>
        <a:ea typeface="Verdana"/>
        <a:cs typeface="Verdana"/>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noProof="0" dirty="0"/>
          </a:p>
        </p:txBody>
      </p:sp>
      <p:sp>
        <p:nvSpPr>
          <p:cNvPr id="4" name="Slide Number Placeholder 3"/>
          <p:cNvSpPr>
            <a:spLocks noGrp="1"/>
          </p:cNvSpPr>
          <p:nvPr>
            <p:ph type="sldNum" sz="quarter" idx="10"/>
          </p:nvPr>
        </p:nvSpPr>
        <p:spPr/>
        <p:txBody>
          <a:bodyPr/>
          <a:lstStyle/>
          <a:p>
            <a:fld id="{824F630B-D372-4908-B06F-C35A867B9517}" type="slidenum">
              <a:rPr lang="en-GB" smtClean="0">
                <a:solidFill>
                  <a:srgbClr val="000000"/>
                </a:solidFill>
              </a:rPr>
              <a:pPr/>
              <a:t>1</a:t>
            </a:fld>
            <a:endParaRPr lang="en-GB" dirty="0">
              <a:solidFill>
                <a:srgbClr val="000000"/>
              </a:solidFill>
            </a:endParaRPr>
          </a:p>
        </p:txBody>
      </p:sp>
    </p:spTree>
    <p:extLst>
      <p:ext uri="{BB962C8B-B14F-4D97-AF65-F5344CB8AC3E}">
        <p14:creationId xmlns:p14="http://schemas.microsoft.com/office/powerpoint/2010/main" val="95716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can use in Postilion? </a:t>
            </a:r>
          </a:p>
          <a:p>
            <a:endParaRPr lang="en-US" dirty="0"/>
          </a:p>
        </p:txBody>
      </p:sp>
      <p:sp>
        <p:nvSpPr>
          <p:cNvPr id="4" name="Slide Number Placeholder 3"/>
          <p:cNvSpPr>
            <a:spLocks noGrp="1"/>
          </p:cNvSpPr>
          <p:nvPr>
            <p:ph type="sldNum" sz="quarter" idx="10"/>
          </p:nvPr>
        </p:nvSpPr>
        <p:spPr/>
        <p:txBody>
          <a:bodyPr/>
          <a:lstStyle/>
          <a:p>
            <a:pPr>
              <a:defRPr/>
            </a:pPr>
            <a:fld id="{BFC94F10-286C-4781-B51A-9EE5B95BC0FD}" type="slidenum">
              <a:rPr lang="en-GB" smtClean="0"/>
              <a:pPr>
                <a:defRPr/>
              </a:pPr>
              <a:t>3</a:t>
            </a:fld>
            <a:endParaRPr lang="en-GB" dirty="0"/>
          </a:p>
        </p:txBody>
      </p:sp>
    </p:spTree>
    <p:extLst>
      <p:ext uri="{BB962C8B-B14F-4D97-AF65-F5344CB8AC3E}">
        <p14:creationId xmlns:p14="http://schemas.microsoft.com/office/powerpoint/2010/main" val="206042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be used as class variable.</a:t>
            </a:r>
          </a:p>
          <a:p>
            <a:r>
              <a:rPr lang="en-US" dirty="0"/>
              <a:t>Not permitted for uninitialized variables.</a:t>
            </a:r>
          </a:p>
          <a:p>
            <a:r>
              <a:rPr lang="en-US" dirty="0"/>
              <a:t>Not allowed as parameter for method.</a:t>
            </a:r>
          </a:p>
          <a:p>
            <a:r>
              <a:rPr lang="en-US" dirty="0"/>
              <a:t>Not as return type of method</a:t>
            </a:r>
          </a:p>
          <a:p>
            <a:r>
              <a:rPr lang="en-US" dirty="0"/>
              <a:t>Not permitted with variable initialize with null.</a:t>
            </a:r>
          </a:p>
        </p:txBody>
      </p:sp>
      <p:sp>
        <p:nvSpPr>
          <p:cNvPr id="4" name="Slide Number Placeholder 3"/>
          <p:cNvSpPr>
            <a:spLocks noGrp="1"/>
          </p:cNvSpPr>
          <p:nvPr>
            <p:ph type="sldNum" sz="quarter" idx="5"/>
          </p:nvPr>
        </p:nvSpPr>
        <p:spPr/>
        <p:txBody>
          <a:bodyPr/>
          <a:lstStyle/>
          <a:p>
            <a:pPr>
              <a:defRPr/>
            </a:pPr>
            <a:fld id="{BFC94F10-286C-4781-B51A-9EE5B95BC0FD}" type="slidenum">
              <a:rPr lang="en-GB" smtClean="0"/>
              <a:pPr>
                <a:defRPr/>
              </a:pPr>
              <a:t>7</a:t>
            </a:fld>
            <a:endParaRPr lang="en-GB" dirty="0"/>
          </a:p>
        </p:txBody>
      </p:sp>
    </p:spTree>
    <p:extLst>
      <p:ext uri="{BB962C8B-B14F-4D97-AF65-F5344CB8AC3E}">
        <p14:creationId xmlns:p14="http://schemas.microsoft.com/office/powerpoint/2010/main" val="191609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jpe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jpe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jpe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9.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jpeg"/><Relationship Id="rId1" Type="http://schemas.openxmlformats.org/officeDocument/2006/relationships/slideMaster" Target="../slideMasters/slideMaster9.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jpeg"/><Relationship Id="rId1" Type="http://schemas.openxmlformats.org/officeDocument/2006/relationships/slideMaster" Target="../slideMasters/slideMaster9.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6"/>
          <p:cNvGrpSpPr>
            <a:grpSpLocks noChangeAspect="1"/>
          </p:cNvGrpSpPr>
          <p:nvPr userDrawn="1"/>
        </p:nvGrpSpPr>
        <p:grpSpPr bwMode="auto">
          <a:xfrm>
            <a:off x="7519988" y="319088"/>
            <a:ext cx="1295400" cy="661987"/>
            <a:chOff x="201" y="3064"/>
            <a:chExt cx="1951" cy="997"/>
          </a:xfrm>
        </p:grpSpPr>
        <p:sp>
          <p:nvSpPr>
            <p:cNvPr id="9" name="Freeform 8"/>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9"/>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10"/>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11"/>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12"/>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13"/>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14"/>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15"/>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16"/>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17"/>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18"/>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19"/>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20"/>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21"/>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22"/>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4"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5" name="Freeform 27"/>
          <p:cNvSpPr>
            <a:spLocks/>
          </p:cNvSpPr>
          <p:nvPr userDrawn="1"/>
        </p:nvSpPr>
        <p:spPr bwMode="auto">
          <a:xfrm>
            <a:off x="0" y="1471613"/>
            <a:ext cx="4043363" cy="1303337"/>
          </a:xfrm>
          <a:custGeom>
            <a:avLst/>
            <a:gdLst>
              <a:gd name="T0" fmla="*/ 2147483647 w 7247"/>
              <a:gd name="T1" fmla="*/ 2147483647 h 2338"/>
              <a:gd name="T2" fmla="*/ 2147483647 w 7247"/>
              <a:gd name="T3" fmla="*/ 2147483647 h 2338"/>
              <a:gd name="T4" fmla="*/ 2147483647 w 7247"/>
              <a:gd name="T5" fmla="*/ 2147483647 h 2338"/>
              <a:gd name="T6" fmla="*/ 2147483647 w 7247"/>
              <a:gd name="T7" fmla="*/ 2147483647 h 2338"/>
              <a:gd name="T8" fmla="*/ 2147483647 w 7247"/>
              <a:gd name="T9" fmla="*/ 2147483647 h 2338"/>
              <a:gd name="T10" fmla="*/ 2147483647 w 7247"/>
              <a:gd name="T11" fmla="*/ 0 h 2338"/>
              <a:gd name="T12" fmla="*/ 2147483647 w 7247"/>
              <a:gd name="T13" fmla="*/ 0 h 2338"/>
              <a:gd name="T14" fmla="*/ 0 w 7247"/>
              <a:gd name="T15" fmla="*/ 346496991 h 2338"/>
              <a:gd name="T16" fmla="*/ 0 w 7247"/>
              <a:gd name="T17" fmla="*/ 2147483647 h 2338"/>
              <a:gd name="T18" fmla="*/ 2147483647 w 7247"/>
              <a:gd name="T19" fmla="*/ 2147483647 h 23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47" h="2338">
                <a:moveTo>
                  <a:pt x="17" y="2338"/>
                </a:moveTo>
                <a:cubicBezTo>
                  <a:pt x="6151" y="2338"/>
                  <a:pt x="6151" y="2338"/>
                  <a:pt x="6151" y="2338"/>
                </a:cubicBezTo>
                <a:cubicBezTo>
                  <a:pt x="6178" y="2338"/>
                  <a:pt x="6201" y="2322"/>
                  <a:pt x="6212" y="2300"/>
                </a:cubicBezTo>
                <a:cubicBezTo>
                  <a:pt x="7242" y="91"/>
                  <a:pt x="7242" y="91"/>
                  <a:pt x="7242" y="91"/>
                </a:cubicBezTo>
                <a:cubicBezTo>
                  <a:pt x="7244" y="83"/>
                  <a:pt x="7247" y="75"/>
                  <a:pt x="7247" y="66"/>
                </a:cubicBezTo>
                <a:cubicBezTo>
                  <a:pt x="7247" y="30"/>
                  <a:pt x="7217" y="0"/>
                  <a:pt x="7180" y="0"/>
                </a:cubicBezTo>
                <a:cubicBezTo>
                  <a:pt x="17" y="0"/>
                  <a:pt x="17" y="0"/>
                  <a:pt x="17" y="0"/>
                </a:cubicBezTo>
                <a:cubicBezTo>
                  <a:pt x="11" y="0"/>
                  <a:pt x="6" y="0"/>
                  <a:pt x="0" y="2"/>
                </a:cubicBezTo>
                <a:cubicBezTo>
                  <a:pt x="0" y="2336"/>
                  <a:pt x="0" y="2336"/>
                  <a:pt x="0" y="2336"/>
                </a:cubicBezTo>
                <a:cubicBezTo>
                  <a:pt x="6" y="2337"/>
                  <a:pt x="11" y="2338"/>
                  <a:pt x="17" y="2338"/>
                </a:cubicBezTo>
                <a:close/>
              </a:path>
            </a:pathLst>
          </a:custGeom>
          <a:solidFill>
            <a:srgbClr val="002D2D">
              <a:alpha val="47842"/>
            </a:srgbClr>
          </a:solidFill>
          <a:ln w="9525">
            <a:noFill/>
            <a:round/>
            <a:headEnd/>
            <a:tailEnd/>
          </a:ln>
        </p:spPr>
        <p:txBody>
          <a:bodyPr/>
          <a:lstStyle/>
          <a:p>
            <a:pPr>
              <a:defRPr/>
            </a:pPr>
            <a:endParaRPr lang="en-US" dirty="0">
              <a:ea typeface="ＭＳ Ｐゴシック" charset="-128"/>
            </a:endParaRPr>
          </a:p>
        </p:txBody>
      </p:sp>
      <p:sp>
        <p:nvSpPr>
          <p:cNvPr id="26" name="Freeform 32"/>
          <p:cNvSpPr>
            <a:spLocks noChangeAspect="1"/>
          </p:cNvSpPr>
          <p:nvPr userDrawn="1"/>
        </p:nvSpPr>
        <p:spPr bwMode="auto">
          <a:xfrm>
            <a:off x="0" y="3676650"/>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041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MANAGE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59" name="Text Placeholder 58"/>
          <p:cNvSpPr>
            <a:spLocks noGrp="1"/>
          </p:cNvSpPr>
          <p:nvPr>
            <p:ph type="body" sz="quarter" idx="11"/>
          </p:nvPr>
        </p:nvSpPr>
        <p:spPr>
          <a:xfrm>
            <a:off x="220663" y="1525142"/>
            <a:ext cx="3436937" cy="1137376"/>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i="1" baseline="0">
                <a:solidFill>
                  <a:srgbClr val="F8F8F8"/>
                </a:solidFill>
              </a:defRPr>
            </a:lvl1pPr>
          </a:lstStyle>
          <a:p>
            <a:pPr lvl="0"/>
            <a:r>
              <a:rPr lang="en-US" dirty="0"/>
              <a:t>Click to edit Master text styles</a:t>
            </a:r>
          </a:p>
          <a:p>
            <a:pPr lvl="1"/>
            <a:r>
              <a:rPr lang="en-US" dirty="0"/>
              <a:t>Second level</a:t>
            </a:r>
          </a:p>
        </p:txBody>
      </p:sp>
      <p:sp>
        <p:nvSpPr>
          <p:cNvPr id="35"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7" name="Rectangle 32"/>
          <p:cNvSpPr>
            <a:spLocks noGrp="1" noChangeArrowheads="1"/>
          </p:cNvSpPr>
          <p:nvPr>
            <p:ph type="dt" sz="half" idx="15"/>
          </p:nvPr>
        </p:nvSpPr>
        <p:spPr bwMode="auto"/>
        <p:txBody>
          <a:bodyPr/>
          <a:lstStyle>
            <a:lvl1pPr>
              <a:defRPr/>
            </a:lvl1pPr>
          </a:lstStyle>
          <a:p>
            <a:pPr>
              <a:defRPr/>
            </a:pPr>
            <a:fld id="{DF5A13AC-CAB9-4E7B-B965-F0375B05EB96}" type="datetime1">
              <a:rPr lang="en-GB" smtClean="0"/>
              <a:t>17/12/2019</a:t>
            </a:fld>
            <a:endParaRPr lang="en-GB" dirty="0"/>
          </a:p>
        </p:txBody>
      </p:sp>
      <p:sp>
        <p:nvSpPr>
          <p:cNvPr id="28" name="Rectangle 33"/>
          <p:cNvSpPr>
            <a:spLocks noGrp="1" noChangeArrowheads="1"/>
          </p:cNvSpPr>
          <p:nvPr>
            <p:ph type="ftr" sz="quarter" idx="16"/>
          </p:nvPr>
        </p:nvSpPr>
        <p:spPr bwMode="auto"/>
        <p:txBody>
          <a:bodyPr/>
          <a:lstStyle>
            <a:lvl1pPr>
              <a:defRPr/>
            </a:lvl1pPr>
          </a:lstStyle>
          <a:p>
            <a:pPr>
              <a:defRPr/>
            </a:pPr>
            <a:r>
              <a:rPr lang="en-GB" dirty="0"/>
              <a:t>Confidential</a:t>
            </a:r>
          </a:p>
        </p:txBody>
      </p:sp>
      <p:sp>
        <p:nvSpPr>
          <p:cNvPr id="29" name="Rectangle 34"/>
          <p:cNvSpPr>
            <a:spLocks noGrp="1" noChangeArrowheads="1"/>
          </p:cNvSpPr>
          <p:nvPr>
            <p:ph type="sldNum" sz="quarter" idx="17"/>
          </p:nvPr>
        </p:nvSpPr>
        <p:spPr bwMode="auto"/>
        <p:txBody>
          <a:bodyPr/>
          <a:lstStyle>
            <a:lvl1pPr>
              <a:defRPr/>
            </a:lvl1pPr>
          </a:lstStyle>
          <a:p>
            <a:pPr>
              <a:defRPr/>
            </a:pPr>
            <a:fld id="{6375E68A-2664-4595-9F19-604053A0FEE2}" type="slidenum">
              <a:rPr lang="en-GB"/>
              <a:pPr>
                <a:defRPr/>
              </a:pPr>
              <a:t>‹#›</a:t>
            </a:fld>
            <a:endParaRPr lang="en-GB" dirty="0"/>
          </a:p>
        </p:txBody>
      </p:sp>
    </p:spTree>
    <p:extLst>
      <p:ext uri="{BB962C8B-B14F-4D97-AF65-F5344CB8AC3E}">
        <p14:creationId xmlns:p14="http://schemas.microsoft.com/office/powerpoint/2010/main" val="75371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434975" y="1279525"/>
            <a:ext cx="4159250"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794249" y="1279525"/>
            <a:ext cx="4156076" cy="4640263"/>
          </a:xfrm>
        </p:spPr>
        <p:txBody>
          <a:bodyPr/>
          <a:lstStyle/>
          <a:p>
            <a:pPr lvl="0"/>
            <a:r>
              <a:rPr lang="en-US" noProof="0" dirty="0"/>
              <a:t>Click icon to add chart</a:t>
            </a:r>
            <a:endParaRPr lang="en-GB" noProof="0" dirty="0"/>
          </a:p>
        </p:txBody>
      </p:sp>
      <p:sp>
        <p:nvSpPr>
          <p:cNvPr id="5" name="Rectangle 4"/>
          <p:cNvSpPr>
            <a:spLocks noGrp="1" noChangeArrowheads="1"/>
          </p:cNvSpPr>
          <p:nvPr>
            <p:ph type="dt" sz="half" idx="10"/>
          </p:nvPr>
        </p:nvSpPr>
        <p:spPr>
          <a:ln/>
        </p:spPr>
        <p:txBody>
          <a:bodyPr/>
          <a:lstStyle>
            <a:lvl1pPr>
              <a:defRPr/>
            </a:lvl1pPr>
          </a:lstStyle>
          <a:p>
            <a:pPr>
              <a:defRPr/>
            </a:pPr>
            <a:fld id="{5A8FAB82-9DCF-4877-9E58-C294CE94016E}"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E3EB22BE-822F-4484-A289-B59C32EF8223}" type="slidenum">
              <a:rPr lang="en-GB"/>
              <a:pPr>
                <a:defRPr/>
              </a:pPr>
              <a:t>‹#›</a:t>
            </a:fld>
            <a:endParaRPr lang="en-GB" dirty="0"/>
          </a:p>
        </p:txBody>
      </p:sp>
    </p:spTree>
    <p:extLst>
      <p:ext uri="{BB962C8B-B14F-4D97-AF65-F5344CB8AC3E}">
        <p14:creationId xmlns:p14="http://schemas.microsoft.com/office/powerpoint/2010/main" val="421388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ntro and tex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12" name="Text Placeholder 11"/>
          <p:cNvSpPr>
            <a:spLocks noGrp="1"/>
          </p:cNvSpPr>
          <p:nvPr>
            <p:ph type="body" sz="quarter" idx="13" hasCustomPrompt="1"/>
          </p:nvPr>
        </p:nvSpPr>
        <p:spPr>
          <a:xfrm>
            <a:off x="325438" y="566738"/>
            <a:ext cx="8386762"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8" name="Rectangle 7"/>
          <p:cNvSpPr/>
          <p:nvPr/>
        </p:nvSpPr>
        <p:spPr>
          <a:xfrm>
            <a:off x="346187" y="1245772"/>
            <a:ext cx="8540647" cy="3890432"/>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pic>
        <p:nvPicPr>
          <p:cNvPr id="10" name="Picture 9" descr="footer2.png"/>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flipV="1">
            <a:off x="609" y="1020244"/>
            <a:ext cx="9143391" cy="295338"/>
          </a:xfrm>
          <a:prstGeom prst="rect">
            <a:avLst/>
          </a:prstGeom>
        </p:spPr>
      </p:pic>
      <p:sp>
        <p:nvSpPr>
          <p:cNvPr id="11" name="Text Placeholder 2"/>
          <p:cNvSpPr txBox="1">
            <a:spLocks/>
          </p:cNvSpPr>
          <p:nvPr/>
        </p:nvSpPr>
        <p:spPr>
          <a:xfrm>
            <a:off x="727190" y="1932553"/>
            <a:ext cx="4069778" cy="191977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200"/>
              </a:spcAft>
              <a:buFont typeface="Arial"/>
              <a:buNone/>
            </a:pPr>
            <a:r>
              <a:rPr lang="en-US" sz="2400" b="1" dirty="0">
                <a:solidFill>
                  <a:srgbClr val="0A86C9"/>
                </a:solidFill>
                <a:latin typeface="Arial"/>
                <a:cs typeface="Tahoma" pitchFamily="34" charset="0"/>
              </a:rPr>
              <a:t>This is an example of intro text and that is 24 point ACI blue. This text should not be no more than the length of this text*</a:t>
            </a:r>
          </a:p>
        </p:txBody>
      </p:sp>
      <p:cxnSp>
        <p:nvCxnSpPr>
          <p:cNvPr id="14" name="Straight Connector 13"/>
          <p:cNvCxnSpPr/>
          <p:nvPr/>
        </p:nvCxnSpPr>
        <p:spPr>
          <a:xfrm>
            <a:off x="5241573" y="2379683"/>
            <a:ext cx="3415599" cy="0"/>
          </a:xfrm>
          <a:prstGeom prst="line">
            <a:avLst/>
          </a:prstGeom>
          <a:ln w="12700" cmpd="sng">
            <a:solidFill>
              <a:srgbClr val="0A86C9"/>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33106" y="3438016"/>
            <a:ext cx="3415599" cy="0"/>
          </a:xfrm>
          <a:prstGeom prst="line">
            <a:avLst/>
          </a:prstGeom>
          <a:ln w="12700" cmpd="sng">
            <a:solidFill>
              <a:srgbClr val="0A86C9"/>
            </a:solidFill>
          </a:ln>
          <a:effectLst/>
        </p:spPr>
        <p:style>
          <a:lnRef idx="2">
            <a:schemeClr val="accent1"/>
          </a:lnRef>
          <a:fillRef idx="0">
            <a:schemeClr val="accent1"/>
          </a:fillRef>
          <a:effectRef idx="1">
            <a:schemeClr val="accent1"/>
          </a:effectRef>
          <a:fontRef idx="minor">
            <a:schemeClr val="tx1"/>
          </a:fontRef>
        </p:style>
      </p:cxnSp>
      <p:sp>
        <p:nvSpPr>
          <p:cNvPr id="25" name="Text Placeholder 16"/>
          <p:cNvSpPr>
            <a:spLocks noGrp="1"/>
          </p:cNvSpPr>
          <p:nvPr>
            <p:ph type="body" sz="quarter" idx="15" hasCustomPrompt="1"/>
          </p:nvPr>
        </p:nvSpPr>
        <p:spPr>
          <a:xfrm>
            <a:off x="700620" y="3968788"/>
            <a:ext cx="4464050" cy="277813"/>
          </a:xfrm>
          <a:prstGeom prst="rect">
            <a:avLst/>
          </a:prstGeom>
        </p:spPr>
        <p:txBody>
          <a:bodyPr/>
          <a:lstStyle>
            <a:lvl1pPr>
              <a:buNone/>
              <a:defRPr sz="1200" b="0" i="1" baseline="0">
                <a:solidFill>
                  <a:schemeClr val="bg2"/>
                </a:solidFill>
                <a:latin typeface="Arial" pitchFamily="34" charset="0"/>
                <a:cs typeface="Arial" pitchFamily="34" charset="0"/>
              </a:defRPr>
            </a:lvl1pPr>
          </a:lstStyle>
          <a:p>
            <a:pPr lvl="0"/>
            <a:r>
              <a:rPr lang="en-US" dirty="0"/>
              <a:t>*This is an example of asterisk text</a:t>
            </a:r>
          </a:p>
        </p:txBody>
      </p:sp>
      <p:sp>
        <p:nvSpPr>
          <p:cNvPr id="27" name="Text Placeholder 26"/>
          <p:cNvSpPr>
            <a:spLocks noGrp="1"/>
          </p:cNvSpPr>
          <p:nvPr>
            <p:ph type="body" sz="quarter" idx="16" hasCustomPrompt="1"/>
          </p:nvPr>
        </p:nvSpPr>
        <p:spPr>
          <a:xfrm>
            <a:off x="5218113" y="1427163"/>
            <a:ext cx="3494087" cy="831850"/>
          </a:xfrm>
          <a:prstGeom prst="rect">
            <a:avLst/>
          </a:prstGeom>
        </p:spPr>
        <p:txBody>
          <a:bodyPr/>
          <a:lstStyle>
            <a:lvl1pPr marL="0" indent="0">
              <a:buNone/>
              <a:defRPr sz="1600" baseline="0">
                <a:solidFill>
                  <a:schemeClr val="bg2"/>
                </a:solidFill>
                <a:latin typeface="Arial" pitchFamily="34" charset="0"/>
                <a:cs typeface="Arial" pitchFamily="34" charset="0"/>
              </a:defRPr>
            </a:lvl1pPr>
          </a:lstStyle>
          <a:p>
            <a:pPr lvl="0"/>
            <a:r>
              <a:rPr lang="en-US" sz="1600" dirty="0">
                <a:solidFill>
                  <a:schemeClr val="bg2"/>
                </a:solidFill>
                <a:latin typeface="Arial" pitchFamily="34" charset="0"/>
                <a:cs typeface="Arial" pitchFamily="34" charset="0"/>
              </a:rPr>
              <a:t>Example of a short description that is set to 16 point text and should not be any more than 3 lines of text</a:t>
            </a:r>
            <a:endParaRPr lang="en-US" dirty="0"/>
          </a:p>
        </p:txBody>
      </p:sp>
      <p:pic>
        <p:nvPicPr>
          <p:cNvPr id="36" name="Picture 35" descr="footer2.png"/>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rot="10800000" flipH="1" flipV="1">
            <a:off x="1218" y="6046195"/>
            <a:ext cx="9144608" cy="295338"/>
          </a:xfrm>
          <a:prstGeom prst="rect">
            <a:avLst/>
          </a:prstGeom>
        </p:spPr>
      </p:pic>
      <p:sp>
        <p:nvSpPr>
          <p:cNvPr id="15" name="TextBox 14"/>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6" name="TextBox 15"/>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17" name="Text Placeholder 26"/>
          <p:cNvSpPr>
            <a:spLocks noGrp="1"/>
          </p:cNvSpPr>
          <p:nvPr>
            <p:ph type="body" sz="quarter" idx="19" hasCustomPrompt="1"/>
          </p:nvPr>
        </p:nvSpPr>
        <p:spPr>
          <a:xfrm>
            <a:off x="5218113" y="2486189"/>
            <a:ext cx="3494087" cy="831850"/>
          </a:xfrm>
          <a:prstGeom prst="rect">
            <a:avLst/>
          </a:prstGeom>
        </p:spPr>
        <p:txBody>
          <a:bodyPr/>
          <a:lstStyle>
            <a:lvl1pPr marL="0" indent="0">
              <a:buNone/>
              <a:defRPr sz="1600" baseline="0">
                <a:solidFill>
                  <a:schemeClr val="bg2"/>
                </a:solidFill>
                <a:latin typeface="Arial" pitchFamily="34" charset="0"/>
                <a:cs typeface="Arial" pitchFamily="34" charset="0"/>
              </a:defRPr>
            </a:lvl1pPr>
          </a:lstStyle>
          <a:p>
            <a:pPr lvl="0"/>
            <a:r>
              <a:rPr lang="en-US" sz="1600" dirty="0">
                <a:solidFill>
                  <a:schemeClr val="bg2"/>
                </a:solidFill>
                <a:latin typeface="Arial" pitchFamily="34" charset="0"/>
                <a:cs typeface="Arial" pitchFamily="34" charset="0"/>
              </a:rPr>
              <a:t>Example of a short description that is set to 16 point text and should not be any more than 3 lines of text</a:t>
            </a:r>
            <a:endParaRPr lang="en-US" dirty="0"/>
          </a:p>
        </p:txBody>
      </p:sp>
      <p:sp>
        <p:nvSpPr>
          <p:cNvPr id="19" name="Text Placeholder 26"/>
          <p:cNvSpPr>
            <a:spLocks noGrp="1"/>
          </p:cNvSpPr>
          <p:nvPr>
            <p:ph type="body" sz="quarter" idx="20" hasCustomPrompt="1"/>
          </p:nvPr>
        </p:nvSpPr>
        <p:spPr>
          <a:xfrm>
            <a:off x="5218113" y="3552863"/>
            <a:ext cx="3494087" cy="831850"/>
          </a:xfrm>
          <a:prstGeom prst="rect">
            <a:avLst/>
          </a:prstGeom>
        </p:spPr>
        <p:txBody>
          <a:bodyPr/>
          <a:lstStyle>
            <a:lvl1pPr marL="0" indent="0">
              <a:buNone/>
              <a:defRPr sz="1600" baseline="0">
                <a:solidFill>
                  <a:schemeClr val="bg2"/>
                </a:solidFill>
                <a:latin typeface="Arial" pitchFamily="34" charset="0"/>
                <a:cs typeface="Arial" pitchFamily="34" charset="0"/>
              </a:defRPr>
            </a:lvl1pPr>
          </a:lstStyle>
          <a:p>
            <a:pPr lvl="0"/>
            <a:r>
              <a:rPr lang="en-US" sz="1600" dirty="0">
                <a:solidFill>
                  <a:schemeClr val="bg2"/>
                </a:solidFill>
                <a:latin typeface="Arial" pitchFamily="34" charset="0"/>
                <a:cs typeface="Arial" pitchFamily="34" charset="0"/>
              </a:rPr>
              <a:t>Example of a short description that is set to 16 point text and should not be any more than 3 lines of text</a:t>
            </a:r>
            <a:endParaRPr lang="en-US"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s 2 (image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9" name="Text Placeholder 16"/>
          <p:cNvSpPr>
            <a:spLocks noGrp="1"/>
          </p:cNvSpPr>
          <p:nvPr>
            <p:ph type="body" sz="quarter" idx="16"/>
          </p:nvPr>
        </p:nvSpPr>
        <p:spPr>
          <a:xfrm>
            <a:off x="4194545" y="3464603"/>
            <a:ext cx="4600205" cy="2207833"/>
          </a:xfrm>
          <a:prstGeom prst="rect">
            <a:avLst/>
          </a:prstGeom>
          <a:solidFill>
            <a:schemeClr val="bg1">
              <a:alpha val="70000"/>
            </a:schemeClr>
          </a:solidFill>
        </p:spPr>
        <p:txBody>
          <a:bodyPr lIns="457200" tIns="640080" rIns="457200" bIns="274320"/>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Arial" pitchFamily="34" charset="0"/>
                <a:cs typeface="Arial" pitchFamily="34" charset="0"/>
              </a:defRPr>
            </a:lvl3pPr>
            <a:lvl4pPr marL="914400" indent="-182880">
              <a:spcBef>
                <a:spcPts val="0"/>
              </a:spcBef>
              <a:spcAft>
                <a:spcPts val="600"/>
              </a:spcAft>
              <a:buClr>
                <a:schemeClr val="tx2"/>
              </a:buClr>
              <a:defRPr sz="1400" baseline="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6"/>
          <p:cNvSpPr>
            <a:spLocks noGrp="1"/>
          </p:cNvSpPr>
          <p:nvPr>
            <p:ph type="body" sz="quarter" idx="15"/>
          </p:nvPr>
        </p:nvSpPr>
        <p:spPr>
          <a:xfrm>
            <a:off x="4194545" y="1256770"/>
            <a:ext cx="4600205" cy="2207833"/>
          </a:xfrm>
          <a:prstGeom prst="rect">
            <a:avLst/>
          </a:prstGeom>
          <a:solidFill>
            <a:schemeClr val="bg1">
              <a:alpha val="70000"/>
            </a:schemeClr>
          </a:solidFill>
        </p:spPr>
        <p:txBody>
          <a:bodyPr lIns="457200" tIns="640080" rIns="457200" bIns="274320"/>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Arial" pitchFamily="34" charset="0"/>
                <a:cs typeface="Arial" pitchFamily="34" charset="0"/>
              </a:defRPr>
            </a:lvl3pPr>
            <a:lvl4pPr marL="914400" indent="-182880">
              <a:spcBef>
                <a:spcPts val="0"/>
              </a:spcBef>
              <a:spcAft>
                <a:spcPts val="600"/>
              </a:spcAft>
              <a:buClr>
                <a:schemeClr val="tx2"/>
              </a:buClr>
              <a:defRPr sz="1400" baseline="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0" name="Picture 9" descr="chevron_left.png"/>
          <p:cNvPicPr>
            <a:picLocks noChangeAspect="1"/>
          </p:cNvPicPr>
          <p:nvPr/>
        </p:nvPicPr>
        <p:blipFill>
          <a:blip r:embed="rId3"/>
          <a:stretch>
            <a:fillRect/>
          </a:stretch>
        </p:blipFill>
        <p:spPr>
          <a:xfrm>
            <a:off x="1217" y="-528795"/>
            <a:ext cx="9144000" cy="6858000"/>
          </a:xfrm>
          <a:prstGeom prst="rect">
            <a:avLst/>
          </a:prstGeom>
        </p:spPr>
      </p:pic>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pic>
        <p:nvPicPr>
          <p:cNvPr id="5" name="Picture 4" descr="footer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rot="10800000" flipH="1" flipV="1">
            <a:off x="609" y="6046195"/>
            <a:ext cx="9144608" cy="295338"/>
          </a:xfrm>
          <a:prstGeom prst="rect">
            <a:avLst/>
          </a:prstGeom>
        </p:spPr>
      </p:pic>
      <p:sp>
        <p:nvSpPr>
          <p:cNvPr id="13" name="Text Placeholder 11"/>
          <p:cNvSpPr>
            <a:spLocks noGrp="1"/>
          </p:cNvSpPr>
          <p:nvPr>
            <p:ph type="body" sz="quarter" idx="13" hasCustomPrompt="1"/>
          </p:nvPr>
        </p:nvSpPr>
        <p:spPr>
          <a:xfrm>
            <a:off x="325438" y="566738"/>
            <a:ext cx="8229813"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4" name="Text Placeholder 14"/>
          <p:cNvSpPr>
            <a:spLocks noGrp="1"/>
          </p:cNvSpPr>
          <p:nvPr>
            <p:ph type="body" sz="quarter" idx="14" hasCustomPrompt="1"/>
          </p:nvPr>
        </p:nvSpPr>
        <p:spPr>
          <a:xfrm>
            <a:off x="4518025" y="1444626"/>
            <a:ext cx="3883025" cy="401108"/>
          </a:xfrm>
          <a:prstGeom prst="rect">
            <a:avLst/>
          </a:prstGeom>
        </p:spPr>
        <p:txBody>
          <a:bodyPr/>
          <a:lstStyle>
            <a:lvl1pPr>
              <a:buNone/>
              <a:defRPr sz="2000" b="1" baseline="0">
                <a:solidFill>
                  <a:schemeClr val="tx2"/>
                </a:solidFill>
                <a:latin typeface="Arial" pitchFamily="34" charset="0"/>
                <a:cs typeface="Arial" pitchFamily="34" charset="0"/>
              </a:defRPr>
            </a:lvl1pPr>
          </a:lstStyle>
          <a:p>
            <a:pPr lvl="0"/>
            <a:r>
              <a:rPr lang="en-US" dirty="0"/>
              <a:t>Header one</a:t>
            </a:r>
          </a:p>
        </p:txBody>
      </p:sp>
      <p:sp>
        <p:nvSpPr>
          <p:cNvPr id="18" name="Text Placeholder 14"/>
          <p:cNvSpPr>
            <a:spLocks noGrp="1"/>
          </p:cNvSpPr>
          <p:nvPr>
            <p:ph type="body" sz="quarter" idx="17" hasCustomPrompt="1"/>
          </p:nvPr>
        </p:nvSpPr>
        <p:spPr>
          <a:xfrm>
            <a:off x="4518025" y="3652459"/>
            <a:ext cx="3883025" cy="401108"/>
          </a:xfrm>
          <a:prstGeom prst="rect">
            <a:avLst/>
          </a:prstGeom>
        </p:spPr>
        <p:txBody>
          <a:bodyPr/>
          <a:lstStyle>
            <a:lvl1pPr>
              <a:buNone/>
              <a:defRPr sz="2000" b="1" baseline="0">
                <a:solidFill>
                  <a:schemeClr val="tx2"/>
                </a:solidFill>
                <a:latin typeface="Arial" pitchFamily="34" charset="0"/>
                <a:cs typeface="Arial" pitchFamily="34" charset="0"/>
              </a:defRPr>
            </a:lvl1pPr>
          </a:lstStyle>
          <a:p>
            <a:pPr lvl="0"/>
            <a:r>
              <a:rPr lang="en-US" dirty="0"/>
              <a:t>Header one</a:t>
            </a:r>
          </a:p>
        </p:txBody>
      </p:sp>
      <p:sp>
        <p:nvSpPr>
          <p:cNvPr id="11" name="TextBox 10"/>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5" name="TextBox 14"/>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s 2 (image 2, UP logo)">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2" name="Picture 11" descr="chevron_left.png"/>
          <p:cNvPicPr>
            <a:picLocks noChangeAspect="1"/>
          </p:cNvPicPr>
          <p:nvPr/>
        </p:nvPicPr>
        <p:blipFill>
          <a:blip r:embed="rId3"/>
          <a:stretch>
            <a:fillRect/>
          </a:stretch>
        </p:blipFill>
        <p:spPr>
          <a:xfrm>
            <a:off x="1217" y="-528795"/>
            <a:ext cx="9144000" cy="6858000"/>
          </a:xfrm>
          <a:prstGeom prst="rect">
            <a:avLst/>
          </a:prstGeom>
        </p:spPr>
      </p:pic>
      <p:sp>
        <p:nvSpPr>
          <p:cNvPr id="2" name="Title 1"/>
          <p:cNvSpPr>
            <a:spLocks noGrp="1"/>
          </p:cNvSpPr>
          <p:nvPr>
            <p:ph type="title" hasCustomPrompt="1"/>
          </p:nvPr>
        </p:nvSpPr>
        <p:spPr/>
        <p:txBody>
          <a:bodyPr/>
          <a:lstStyle>
            <a:lvl1pPr>
              <a:defRPr baseline="0"/>
            </a:lvl1pPr>
          </a:lstStyle>
          <a:p>
            <a:r>
              <a:rPr lang="en-US" dirty="0"/>
              <a:t>Click to Edit Master Title Style (Arial - 28pt)</a:t>
            </a:r>
          </a:p>
        </p:txBody>
      </p:sp>
      <p:pic>
        <p:nvPicPr>
          <p:cNvPr id="5" name="Picture 4" descr="footer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rot="10800000" flipH="1" flipV="1">
            <a:off x="609" y="6046195"/>
            <a:ext cx="9144608" cy="295338"/>
          </a:xfrm>
          <a:prstGeom prst="rect">
            <a:avLst/>
          </a:prstGeom>
        </p:spPr>
      </p:pic>
      <p:sp>
        <p:nvSpPr>
          <p:cNvPr id="13" name="Text Placeholder 11"/>
          <p:cNvSpPr>
            <a:spLocks noGrp="1"/>
          </p:cNvSpPr>
          <p:nvPr>
            <p:ph type="body" sz="quarter" idx="13" hasCustomPrompt="1"/>
          </p:nvPr>
        </p:nvSpPr>
        <p:spPr>
          <a:xfrm>
            <a:off x="325438" y="566738"/>
            <a:ext cx="8469312"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7" name="Text Placeholder 16"/>
          <p:cNvSpPr>
            <a:spLocks noGrp="1"/>
          </p:cNvSpPr>
          <p:nvPr>
            <p:ph type="body" sz="quarter" idx="15"/>
          </p:nvPr>
        </p:nvSpPr>
        <p:spPr>
          <a:xfrm>
            <a:off x="4194545" y="1256770"/>
            <a:ext cx="4600205" cy="2207833"/>
          </a:xfrm>
          <a:prstGeom prst="rect">
            <a:avLst/>
          </a:prstGeom>
          <a:solidFill>
            <a:schemeClr val="bg1">
              <a:alpha val="70000"/>
            </a:schemeClr>
          </a:solidFill>
        </p:spPr>
        <p:txBody>
          <a:bodyPr lIns="457200" tIns="640080" rIns="457200" bIns="274320"/>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Arial" pitchFamily="34" charset="0"/>
                <a:cs typeface="Arial" pitchFamily="34" charset="0"/>
              </a:defRPr>
            </a:lvl3pPr>
            <a:lvl4pPr marL="914400" indent="-182880">
              <a:spcBef>
                <a:spcPts val="0"/>
              </a:spcBef>
              <a:spcAft>
                <a:spcPts val="600"/>
              </a:spcAft>
              <a:buClr>
                <a:schemeClr val="tx2"/>
              </a:buClr>
              <a:defRPr sz="1400" baseline="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4"/>
          <p:cNvSpPr>
            <a:spLocks noGrp="1"/>
          </p:cNvSpPr>
          <p:nvPr>
            <p:ph type="body" sz="quarter" idx="14" hasCustomPrompt="1"/>
          </p:nvPr>
        </p:nvSpPr>
        <p:spPr>
          <a:xfrm>
            <a:off x="4518025" y="1444626"/>
            <a:ext cx="3883025" cy="401108"/>
          </a:xfrm>
          <a:prstGeom prst="rect">
            <a:avLst/>
          </a:prstGeom>
        </p:spPr>
        <p:txBody>
          <a:bodyPr/>
          <a:lstStyle>
            <a:lvl1pPr>
              <a:buNone/>
              <a:defRPr sz="2000" b="1" baseline="0">
                <a:solidFill>
                  <a:srgbClr val="0A86C9"/>
                </a:solidFill>
                <a:latin typeface="Arial" pitchFamily="34" charset="0"/>
                <a:cs typeface="Arial" pitchFamily="34" charset="0"/>
              </a:defRPr>
            </a:lvl1pPr>
          </a:lstStyle>
          <a:p>
            <a:pPr lvl="0"/>
            <a:r>
              <a:rPr lang="en-US" dirty="0"/>
              <a:t>Header one</a:t>
            </a:r>
          </a:p>
        </p:txBody>
      </p:sp>
      <p:sp>
        <p:nvSpPr>
          <p:cNvPr id="19" name="Text Placeholder 16"/>
          <p:cNvSpPr>
            <a:spLocks noGrp="1"/>
          </p:cNvSpPr>
          <p:nvPr>
            <p:ph type="body" sz="quarter" idx="16"/>
          </p:nvPr>
        </p:nvSpPr>
        <p:spPr>
          <a:xfrm>
            <a:off x="4194545" y="3464603"/>
            <a:ext cx="4600205" cy="2207833"/>
          </a:xfrm>
          <a:prstGeom prst="rect">
            <a:avLst/>
          </a:prstGeom>
          <a:solidFill>
            <a:schemeClr val="bg1">
              <a:alpha val="70000"/>
            </a:schemeClr>
          </a:solidFill>
        </p:spPr>
        <p:txBody>
          <a:bodyPr lIns="457200" tIns="640080" rIns="457200" bIns="274320"/>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Arial" pitchFamily="34" charset="0"/>
                <a:cs typeface="Arial" pitchFamily="34" charset="0"/>
              </a:defRPr>
            </a:lvl3pPr>
            <a:lvl4pPr marL="914400" indent="-182880">
              <a:spcBef>
                <a:spcPts val="0"/>
              </a:spcBef>
              <a:spcAft>
                <a:spcPts val="600"/>
              </a:spcAft>
              <a:buClr>
                <a:schemeClr val="tx2"/>
              </a:buClr>
              <a:defRPr sz="1400" baseline="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4"/>
          <p:cNvSpPr>
            <a:spLocks noGrp="1"/>
          </p:cNvSpPr>
          <p:nvPr>
            <p:ph type="body" sz="quarter" idx="17" hasCustomPrompt="1"/>
          </p:nvPr>
        </p:nvSpPr>
        <p:spPr>
          <a:xfrm>
            <a:off x="4518025" y="3652459"/>
            <a:ext cx="3883025" cy="401108"/>
          </a:xfrm>
          <a:prstGeom prst="rect">
            <a:avLst/>
          </a:prstGeom>
        </p:spPr>
        <p:txBody>
          <a:bodyPr/>
          <a:lstStyle>
            <a:lvl1pPr>
              <a:buNone/>
              <a:defRPr sz="2000" b="1" baseline="0">
                <a:solidFill>
                  <a:schemeClr val="tx2"/>
                </a:solidFill>
                <a:latin typeface="Arial" pitchFamily="34" charset="0"/>
                <a:cs typeface="Arial" pitchFamily="34" charset="0"/>
              </a:defRPr>
            </a:lvl1pPr>
          </a:lstStyle>
          <a:p>
            <a:pPr lvl="0"/>
            <a:r>
              <a:rPr lang="en-US" dirty="0"/>
              <a:t>Header one</a:t>
            </a:r>
          </a:p>
        </p:txBody>
      </p:sp>
      <p:sp>
        <p:nvSpPr>
          <p:cNvPr id="11" name="TextBox 10"/>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4" name="TextBox 13"/>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ullets 2 (image 3, UP Logo)">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chevron_left.png"/>
          <p:cNvPicPr>
            <a:picLocks noChangeAspect="1"/>
          </p:cNvPicPr>
          <p:nvPr/>
        </p:nvPicPr>
        <p:blipFill>
          <a:blip r:embed="rId3"/>
          <a:stretch>
            <a:fillRect/>
          </a:stretch>
        </p:blipFill>
        <p:spPr>
          <a:xfrm>
            <a:off x="1217" y="-528795"/>
            <a:ext cx="9144000" cy="6858000"/>
          </a:xfrm>
          <a:prstGeom prst="rect">
            <a:avLst/>
          </a:prstGeom>
        </p:spPr>
      </p:pic>
      <p:sp>
        <p:nvSpPr>
          <p:cNvPr id="2" name="Title 1"/>
          <p:cNvSpPr>
            <a:spLocks noGrp="1"/>
          </p:cNvSpPr>
          <p:nvPr>
            <p:ph type="title" hasCustomPrompt="1"/>
          </p:nvPr>
        </p:nvSpPr>
        <p:spPr/>
        <p:txBody>
          <a:bodyPr/>
          <a:lstStyle>
            <a:lvl1pPr>
              <a:defRPr baseline="0"/>
            </a:lvl1pPr>
          </a:lstStyle>
          <a:p>
            <a:r>
              <a:rPr lang="en-US" dirty="0"/>
              <a:t>Click to Edit Master Title Style (Arial - 28pt)</a:t>
            </a:r>
          </a:p>
        </p:txBody>
      </p:sp>
      <p:pic>
        <p:nvPicPr>
          <p:cNvPr id="5" name="Picture 4" descr="footer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rot="10800000" flipH="1" flipV="1">
            <a:off x="609" y="6046195"/>
            <a:ext cx="9144608" cy="295338"/>
          </a:xfrm>
          <a:prstGeom prst="rect">
            <a:avLst/>
          </a:prstGeom>
        </p:spPr>
      </p:pic>
      <p:sp>
        <p:nvSpPr>
          <p:cNvPr id="13" name="Text Placeholder 11"/>
          <p:cNvSpPr>
            <a:spLocks noGrp="1"/>
          </p:cNvSpPr>
          <p:nvPr>
            <p:ph type="body" sz="quarter" idx="13" hasCustomPrompt="1"/>
          </p:nvPr>
        </p:nvSpPr>
        <p:spPr>
          <a:xfrm>
            <a:off x="325438" y="566738"/>
            <a:ext cx="8469312"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9" name="Text Placeholder 16"/>
          <p:cNvSpPr>
            <a:spLocks noGrp="1"/>
          </p:cNvSpPr>
          <p:nvPr>
            <p:ph type="body" sz="quarter" idx="15"/>
          </p:nvPr>
        </p:nvSpPr>
        <p:spPr>
          <a:xfrm>
            <a:off x="4194545" y="1256770"/>
            <a:ext cx="4600205" cy="2207833"/>
          </a:xfrm>
          <a:prstGeom prst="rect">
            <a:avLst/>
          </a:prstGeom>
          <a:solidFill>
            <a:schemeClr val="bg1">
              <a:alpha val="70000"/>
            </a:schemeClr>
          </a:solidFill>
        </p:spPr>
        <p:txBody>
          <a:bodyPr lIns="457200" tIns="640080" rIns="457200" bIns="274320"/>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Arial" pitchFamily="34" charset="0"/>
                <a:cs typeface="Arial" pitchFamily="34" charset="0"/>
              </a:defRPr>
            </a:lvl3pPr>
            <a:lvl4pPr marL="914400" indent="-182880">
              <a:spcBef>
                <a:spcPts val="0"/>
              </a:spcBef>
              <a:spcAft>
                <a:spcPts val="600"/>
              </a:spcAft>
              <a:buClr>
                <a:schemeClr val="tx2"/>
              </a:buClr>
              <a:defRPr sz="1400" baseline="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Box 10"/>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20" name="Text Placeholder 16"/>
          <p:cNvSpPr>
            <a:spLocks noGrp="1"/>
          </p:cNvSpPr>
          <p:nvPr>
            <p:ph type="body" sz="quarter" idx="16"/>
          </p:nvPr>
        </p:nvSpPr>
        <p:spPr>
          <a:xfrm>
            <a:off x="4194545" y="3464603"/>
            <a:ext cx="4600205" cy="2207833"/>
          </a:xfrm>
          <a:prstGeom prst="rect">
            <a:avLst/>
          </a:prstGeom>
          <a:solidFill>
            <a:schemeClr val="bg1">
              <a:alpha val="70000"/>
            </a:schemeClr>
          </a:solidFill>
        </p:spPr>
        <p:txBody>
          <a:bodyPr lIns="457200" tIns="640080" rIns="457200" bIns="274320"/>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Arial" pitchFamily="34" charset="0"/>
                <a:cs typeface="Arial" pitchFamily="34" charset="0"/>
              </a:defRPr>
            </a:lvl3pPr>
            <a:lvl4pPr marL="914400" indent="-182880">
              <a:spcBef>
                <a:spcPts val="0"/>
              </a:spcBef>
              <a:spcAft>
                <a:spcPts val="600"/>
              </a:spcAft>
              <a:buClr>
                <a:schemeClr val="tx2"/>
              </a:buClr>
              <a:defRPr sz="1400" baseline="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Box 15"/>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14" name="Text Placeholder 14"/>
          <p:cNvSpPr>
            <a:spLocks noGrp="1"/>
          </p:cNvSpPr>
          <p:nvPr>
            <p:ph type="body" sz="quarter" idx="14" hasCustomPrompt="1"/>
          </p:nvPr>
        </p:nvSpPr>
        <p:spPr>
          <a:xfrm>
            <a:off x="4518025" y="1444626"/>
            <a:ext cx="3883025" cy="401108"/>
          </a:xfrm>
          <a:prstGeom prst="rect">
            <a:avLst/>
          </a:prstGeom>
        </p:spPr>
        <p:txBody>
          <a:bodyPr/>
          <a:lstStyle>
            <a:lvl1pPr>
              <a:buNone/>
              <a:defRPr sz="2000" b="1" baseline="0">
                <a:solidFill>
                  <a:srgbClr val="0A86C9"/>
                </a:solidFill>
                <a:latin typeface="Arial" pitchFamily="34" charset="0"/>
                <a:cs typeface="Arial" pitchFamily="34" charset="0"/>
              </a:defRPr>
            </a:lvl1pPr>
          </a:lstStyle>
          <a:p>
            <a:pPr lvl="0"/>
            <a:r>
              <a:rPr lang="en-US" dirty="0"/>
              <a:t>Header one</a:t>
            </a:r>
          </a:p>
        </p:txBody>
      </p:sp>
      <p:sp>
        <p:nvSpPr>
          <p:cNvPr id="18" name="Text Placeholder 14"/>
          <p:cNvSpPr>
            <a:spLocks noGrp="1"/>
          </p:cNvSpPr>
          <p:nvPr>
            <p:ph type="body" sz="quarter" idx="17" hasCustomPrompt="1"/>
          </p:nvPr>
        </p:nvSpPr>
        <p:spPr>
          <a:xfrm>
            <a:off x="4518025" y="3652459"/>
            <a:ext cx="3883025" cy="401108"/>
          </a:xfrm>
          <a:prstGeom prst="rect">
            <a:avLst/>
          </a:prstGeom>
        </p:spPr>
        <p:txBody>
          <a:bodyPr/>
          <a:lstStyle>
            <a:lvl1pPr>
              <a:buNone/>
              <a:defRPr sz="2000" b="1" baseline="0">
                <a:solidFill>
                  <a:srgbClr val="0A86C9"/>
                </a:solidFill>
                <a:latin typeface="Arial" pitchFamily="34" charset="0"/>
                <a:cs typeface="Arial" pitchFamily="34" charset="0"/>
              </a:defRPr>
            </a:lvl1pPr>
          </a:lstStyle>
          <a:p>
            <a:pPr lvl="0"/>
            <a:r>
              <a:rPr lang="en-US" dirty="0"/>
              <a:t>Header one</a:t>
            </a:r>
          </a:p>
        </p:txBody>
      </p:sp>
    </p:spTree>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amp; Bullets (image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8" name="Rectangle 27"/>
          <p:cNvSpPr/>
          <p:nvPr/>
        </p:nvSpPr>
        <p:spPr>
          <a:xfrm>
            <a:off x="337159" y="1256313"/>
            <a:ext cx="8567053" cy="4342269"/>
          </a:xfrm>
          <a:prstGeom prst="rect">
            <a:avLst/>
          </a:prstGeom>
          <a:solidFill>
            <a:srgbClr val="FFFFFF">
              <a:alpha val="8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 name="Title 1"/>
          <p:cNvSpPr>
            <a:spLocks noGrp="1"/>
          </p:cNvSpPr>
          <p:nvPr>
            <p:ph type="title" hasCustomPrompt="1"/>
          </p:nvPr>
        </p:nvSpPr>
        <p:spPr/>
        <p:txBody>
          <a:bodyPr/>
          <a:lstStyle/>
          <a:p>
            <a:r>
              <a:rPr lang="en-US" dirty="0"/>
              <a:t>Click to Edit Master Title Style (Arial - 28pt)</a:t>
            </a:r>
          </a:p>
        </p:txBody>
      </p:sp>
      <p:sp>
        <p:nvSpPr>
          <p:cNvPr id="13" name="Text Placeholder 11"/>
          <p:cNvSpPr>
            <a:spLocks noGrp="1"/>
          </p:cNvSpPr>
          <p:nvPr>
            <p:ph type="body" sz="quarter" idx="13" hasCustomPrompt="1"/>
          </p:nvPr>
        </p:nvSpPr>
        <p:spPr>
          <a:xfrm>
            <a:off x="325438" y="566738"/>
            <a:ext cx="8229813"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29" name="Text Placeholder 14"/>
          <p:cNvSpPr>
            <a:spLocks noGrp="1"/>
          </p:cNvSpPr>
          <p:nvPr>
            <p:ph type="body" sz="quarter" idx="14" hasCustomPrompt="1"/>
          </p:nvPr>
        </p:nvSpPr>
        <p:spPr>
          <a:xfrm>
            <a:off x="4518025" y="1444626"/>
            <a:ext cx="3883025" cy="401108"/>
          </a:xfrm>
          <a:prstGeom prst="rect">
            <a:avLst/>
          </a:prstGeom>
        </p:spPr>
        <p:txBody>
          <a:bodyPr/>
          <a:lstStyle>
            <a:lvl1pPr>
              <a:buNone/>
              <a:defRPr sz="2000" b="1" baseline="0">
                <a:solidFill>
                  <a:schemeClr val="tx2"/>
                </a:solidFill>
                <a:latin typeface="Arial" pitchFamily="34" charset="0"/>
                <a:cs typeface="Arial" pitchFamily="34" charset="0"/>
              </a:defRPr>
            </a:lvl1pPr>
          </a:lstStyle>
          <a:p>
            <a:pPr lvl="0"/>
            <a:r>
              <a:rPr lang="en-US" dirty="0"/>
              <a:t>Header one</a:t>
            </a:r>
          </a:p>
        </p:txBody>
      </p:sp>
      <p:sp>
        <p:nvSpPr>
          <p:cNvPr id="30" name="Text Placeholder 16"/>
          <p:cNvSpPr>
            <a:spLocks noGrp="1"/>
          </p:cNvSpPr>
          <p:nvPr>
            <p:ph type="body" sz="quarter" idx="15"/>
          </p:nvPr>
        </p:nvSpPr>
        <p:spPr>
          <a:xfrm>
            <a:off x="4518025" y="1846262"/>
            <a:ext cx="3883025" cy="3311525"/>
          </a:xfrm>
          <a:prstGeom prst="rect">
            <a:avLst/>
          </a:prstGeom>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a:solidFill>
                  <a:schemeClr val="bg2"/>
                </a:solidFill>
                <a:latin typeface="+mj-lt"/>
              </a:defRPr>
            </a:lvl3pPr>
            <a:lvl4pPr marL="914400" indent="-182880">
              <a:spcBef>
                <a:spcPts val="0"/>
              </a:spcBef>
              <a:spcAft>
                <a:spcPts val="600"/>
              </a:spcAft>
              <a:buClr>
                <a:schemeClr val="tx2"/>
              </a:buClr>
              <a:defRPr sz="1400">
                <a:solidFill>
                  <a:schemeClr val="bg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Content Placeholder 33"/>
          <p:cNvSpPr>
            <a:spLocks noGrp="1"/>
          </p:cNvSpPr>
          <p:nvPr>
            <p:ph sz="quarter" idx="18"/>
          </p:nvPr>
        </p:nvSpPr>
        <p:spPr>
          <a:xfrm>
            <a:off x="595313" y="1444625"/>
            <a:ext cx="3806825" cy="3713163"/>
          </a:xfrm>
          <a:prstGeom prst="rect">
            <a:avLst/>
          </a:prstGeom>
        </p:spPr>
        <p:txBody>
          <a:bodyPr/>
          <a:lstStyle>
            <a:lvl1pPr marL="0" indent="-182880">
              <a:spcBef>
                <a:spcPts val="0"/>
              </a:spcBef>
              <a:spcAft>
                <a:spcPts val="600"/>
              </a:spcAft>
              <a:buClr>
                <a:schemeClr val="tx2"/>
              </a:buClr>
              <a:defRPr sz="2000">
                <a:solidFill>
                  <a:schemeClr val="bg2"/>
                </a:solidFill>
              </a:defRPr>
            </a:lvl1pPr>
            <a:lvl2pPr marL="457200" indent="-182880">
              <a:spcBef>
                <a:spcPts val="0"/>
              </a:spcBef>
              <a:spcAft>
                <a:spcPts val="600"/>
              </a:spcAft>
              <a:buClr>
                <a:schemeClr val="tx2"/>
              </a:buClr>
              <a:defRPr sz="1600">
                <a:solidFill>
                  <a:schemeClr val="bg2"/>
                </a:solidFill>
              </a:defRPr>
            </a:lvl2pPr>
            <a:lvl3pPr marL="640080" indent="-182880">
              <a:spcBef>
                <a:spcPts val="0"/>
              </a:spcBef>
              <a:spcAft>
                <a:spcPts val="600"/>
              </a:spcAft>
              <a:buClr>
                <a:schemeClr val="tx2"/>
              </a:buClr>
              <a:defRPr sz="1600">
                <a:solidFill>
                  <a:schemeClr val="bg2"/>
                </a:solidFill>
              </a:defRPr>
            </a:lvl3pPr>
            <a:lvl4pPr marL="914400" indent="-182880">
              <a:spcBef>
                <a:spcPts val="0"/>
              </a:spcBef>
              <a:spcAft>
                <a:spcPts val="600"/>
              </a:spcAft>
              <a:buClr>
                <a:schemeClr val="tx2"/>
              </a:buClr>
              <a:defRPr sz="1400">
                <a:solidFill>
                  <a:schemeClr val="bg2"/>
                </a:solidFill>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1" name="TextBox 10"/>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UP 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stretch>
            <a:fillRect/>
          </a:stretch>
        </p:blipFill>
        <p:spPr>
          <a:xfrm>
            <a:off x="0" y="5215424"/>
            <a:ext cx="9144000" cy="1642576"/>
          </a:xfrm>
          <a:prstGeom prst="rect">
            <a:avLst/>
          </a:prstGeom>
        </p:spPr>
      </p:pic>
      <p:sp>
        <p:nvSpPr>
          <p:cNvPr id="11" name="Rectangle 10"/>
          <p:cNvSpPr/>
          <p:nvPr/>
        </p:nvSpPr>
        <p:spPr>
          <a:xfrm>
            <a:off x="0" y="3547534"/>
            <a:ext cx="9149449" cy="1498610"/>
          </a:xfrm>
          <a:prstGeom prst="rect">
            <a:avLst/>
          </a:prstGeom>
          <a:solidFill>
            <a:srgbClr val="0A86C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07EC9"/>
              </a:solidFill>
            </a:endParaRPr>
          </a:p>
        </p:txBody>
      </p:sp>
      <p:pic>
        <p:nvPicPr>
          <p:cNvPr id="14" name="Picture 13" descr="ACI-horiz_white_RGB.png"/>
          <p:cNvPicPr>
            <a:picLocks noChangeAspect="1"/>
          </p:cNvPicPr>
          <p:nvPr/>
        </p:nvPicPr>
        <p:blipFill>
          <a:blip r:embed="rId4"/>
          <a:stretch>
            <a:fillRect/>
          </a:stretch>
        </p:blipFill>
        <p:spPr>
          <a:xfrm>
            <a:off x="820741" y="4076612"/>
            <a:ext cx="2489725" cy="414954"/>
          </a:xfrm>
          <a:prstGeom prst="rect">
            <a:avLst/>
          </a:prstGeom>
        </p:spPr>
      </p:pic>
      <p:pic>
        <p:nvPicPr>
          <p:cNvPr id="18" name="Picture 17" descr="Final_Chevron_opacity.png"/>
          <p:cNvPicPr>
            <a:picLocks noChangeAspect="1"/>
          </p:cNvPicPr>
          <p:nvPr/>
        </p:nvPicPr>
        <p:blipFill rotWithShape="1">
          <a:blip r:embed="rId5">
            <a:extLst>
              <a:ext uri="{28A0092B-C50C-407E-A947-70E740481C1C}">
                <a14:useLocalDpi xmlns:a14="http://schemas.microsoft.com/office/drawing/2010/main" val="0"/>
              </a:ext>
            </a:extLst>
          </a:blip>
          <a:srcRect l="2757" t="-7807" r="22709" b="53160"/>
          <a:stretch/>
        </p:blipFill>
        <p:spPr>
          <a:xfrm>
            <a:off x="3530860" y="4215288"/>
            <a:ext cx="5632511" cy="2642712"/>
          </a:xfrm>
          <a:prstGeom prst="rect">
            <a:avLst/>
          </a:prstGeom>
        </p:spPr>
      </p:pic>
      <p:sp>
        <p:nvSpPr>
          <p:cNvPr id="6" name="Text Placeholder 5"/>
          <p:cNvSpPr>
            <a:spLocks noGrp="1"/>
          </p:cNvSpPr>
          <p:nvPr>
            <p:ph type="body" sz="quarter" idx="10" hasCustomPrompt="1"/>
          </p:nvPr>
        </p:nvSpPr>
        <p:spPr>
          <a:xfrm>
            <a:off x="744539" y="5935133"/>
            <a:ext cx="3860800" cy="321735"/>
          </a:xfrm>
          <a:prstGeom prst="rect">
            <a:avLst/>
          </a:prstGeom>
        </p:spPr>
        <p:txBody>
          <a:bodyPr/>
          <a:lstStyle>
            <a:lvl1pPr marL="0" indent="0">
              <a:spcBef>
                <a:spcPts val="0"/>
              </a:spcBef>
              <a:buNone/>
              <a:defRPr sz="1900" baseline="0">
                <a:solidFill>
                  <a:schemeClr val="tx2"/>
                </a:solidFill>
              </a:defRPr>
            </a:lvl1pPr>
          </a:lstStyle>
          <a:p>
            <a:pPr lvl="0"/>
            <a:r>
              <a:rPr lang="en-US" dirty="0"/>
              <a:t>Sub header</a:t>
            </a:r>
          </a:p>
        </p:txBody>
      </p:sp>
      <p:sp>
        <p:nvSpPr>
          <p:cNvPr id="8" name="Text Placeholder 7"/>
          <p:cNvSpPr>
            <a:spLocks noGrp="1"/>
          </p:cNvSpPr>
          <p:nvPr>
            <p:ph type="body" sz="quarter" idx="11" hasCustomPrompt="1"/>
          </p:nvPr>
        </p:nvSpPr>
        <p:spPr>
          <a:xfrm>
            <a:off x="5122329" y="5842527"/>
            <a:ext cx="3395663" cy="583674"/>
          </a:xfrm>
          <a:prstGeom prst="rect">
            <a:avLst/>
          </a:prstGeom>
        </p:spPr>
        <p:txBody>
          <a:bodyPr/>
          <a:lstStyle>
            <a:lvl1pPr algn="r">
              <a:spcBef>
                <a:spcPts val="0"/>
              </a:spcBef>
              <a:buNone/>
              <a:defRPr sz="1600" i="1" baseline="0">
                <a:solidFill>
                  <a:schemeClr val="bg2"/>
                </a:solidFill>
              </a:defRPr>
            </a:lvl1pPr>
          </a:lstStyle>
          <a:p>
            <a:pPr lvl="0"/>
            <a:r>
              <a:rPr lang="en-US" dirty="0"/>
              <a:t>Presenter Name</a:t>
            </a:r>
          </a:p>
          <a:p>
            <a:pPr lvl="0"/>
            <a:r>
              <a:rPr lang="en-US" dirty="0"/>
              <a:t>Location, Division</a:t>
            </a:r>
          </a:p>
        </p:txBody>
      </p:sp>
      <p:sp>
        <p:nvSpPr>
          <p:cNvPr id="9" name="Title 8"/>
          <p:cNvSpPr>
            <a:spLocks noGrp="1"/>
          </p:cNvSpPr>
          <p:nvPr>
            <p:ph type="title" hasCustomPrompt="1"/>
          </p:nvPr>
        </p:nvSpPr>
        <p:spPr>
          <a:xfrm>
            <a:off x="728148" y="5507280"/>
            <a:ext cx="5494851" cy="443970"/>
          </a:xfrm>
        </p:spPr>
        <p:txBody>
          <a:bodyPr/>
          <a:lstStyle>
            <a:lvl1pPr>
              <a:defRPr cap="all" baseline="0"/>
            </a:lvl1pPr>
          </a:lstStyle>
          <a:p>
            <a:r>
              <a:rPr lang="en-US" dirty="0"/>
              <a:t>Title of Presentation</a:t>
            </a:r>
          </a:p>
        </p:txBody>
      </p:sp>
      <p:sp>
        <p:nvSpPr>
          <p:cNvPr id="10" name="Date Placeholder 9"/>
          <p:cNvSpPr>
            <a:spLocks noGrp="1"/>
          </p:cNvSpPr>
          <p:nvPr>
            <p:ph type="dt" sz="half" idx="12"/>
          </p:nvPr>
        </p:nvSpPr>
        <p:spPr>
          <a:xfrm>
            <a:off x="6382965" y="5507259"/>
            <a:ext cx="2133600" cy="365125"/>
          </a:xfrm>
          <a:prstGeom prst="rect">
            <a:avLst/>
          </a:prstGeom>
        </p:spPr>
        <p:txBody>
          <a:bodyPr/>
          <a:lstStyle>
            <a:lvl1pPr algn="r">
              <a:defRPr baseline="0">
                <a:solidFill>
                  <a:schemeClr val="tx2"/>
                </a:solidFill>
              </a:defRPr>
            </a:lvl1pPr>
          </a:lstStyle>
          <a:p>
            <a:pPr>
              <a:defRPr/>
            </a:pPr>
            <a:fld id="{13B04492-019B-4BF3-BF31-A3EE63BD06F1}" type="datetime1">
              <a:rPr lang="en-GB" smtClean="0"/>
              <a:t>17/12/2019</a:t>
            </a:fld>
            <a:endParaRPr lang="en-GB" dirty="0"/>
          </a:p>
        </p:txBody>
      </p:sp>
      <p:pic>
        <p:nvPicPr>
          <p:cNvPr id="17" name="Picture 16" descr="blue.png"/>
          <p:cNvPicPr>
            <a:picLocks noChangeAspect="1"/>
          </p:cNvPicPr>
          <p:nvPr/>
        </p:nvPicPr>
        <p:blipFill>
          <a:blip r:embed="rId6"/>
          <a:stretch>
            <a:fillRect/>
          </a:stretch>
        </p:blipFill>
        <p:spPr>
          <a:xfrm>
            <a:off x="6942411" y="295642"/>
            <a:ext cx="1624298" cy="1624298"/>
          </a:xfrm>
          <a:prstGeom prst="rect">
            <a:avLst/>
          </a:prstGeom>
        </p:spPr>
      </p:pic>
    </p:spTree>
    <p:extLst>
      <p:ext uri="{BB962C8B-B14F-4D97-AF65-F5344CB8AC3E}">
        <p14:creationId xmlns:p14="http://schemas.microsoft.com/office/powerpoint/2010/main" val="3830587366"/>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3_UP 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stretch>
            <a:fillRect/>
          </a:stretch>
        </p:blipFill>
        <p:spPr>
          <a:xfrm>
            <a:off x="0" y="5215424"/>
            <a:ext cx="9144000" cy="1642576"/>
          </a:xfrm>
          <a:prstGeom prst="rect">
            <a:avLst/>
          </a:prstGeom>
        </p:spPr>
      </p:pic>
      <p:sp>
        <p:nvSpPr>
          <p:cNvPr id="11" name="Rectangle 10"/>
          <p:cNvSpPr/>
          <p:nvPr/>
        </p:nvSpPr>
        <p:spPr>
          <a:xfrm>
            <a:off x="0" y="3547534"/>
            <a:ext cx="9149449" cy="1498610"/>
          </a:xfrm>
          <a:prstGeom prst="rect">
            <a:avLst/>
          </a:prstGeom>
          <a:solidFill>
            <a:srgbClr val="0A86C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07EC9"/>
              </a:solidFill>
            </a:endParaRPr>
          </a:p>
        </p:txBody>
      </p:sp>
      <p:pic>
        <p:nvPicPr>
          <p:cNvPr id="12" name="Picture 11"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757" t="-7807" r="22709" b="53160"/>
          <a:stretch/>
        </p:blipFill>
        <p:spPr>
          <a:xfrm>
            <a:off x="3530860" y="4215288"/>
            <a:ext cx="5632511" cy="2642712"/>
          </a:xfrm>
          <a:prstGeom prst="rect">
            <a:avLst/>
          </a:prstGeom>
        </p:spPr>
      </p:pic>
      <p:pic>
        <p:nvPicPr>
          <p:cNvPr id="14" name="Picture 13" descr="ACI-horiz_white_RGB.png"/>
          <p:cNvPicPr>
            <a:picLocks noChangeAspect="1"/>
          </p:cNvPicPr>
          <p:nvPr/>
        </p:nvPicPr>
        <p:blipFill>
          <a:blip r:embed="rId5"/>
          <a:stretch>
            <a:fillRect/>
          </a:stretch>
        </p:blipFill>
        <p:spPr>
          <a:xfrm>
            <a:off x="820741" y="4076612"/>
            <a:ext cx="2489725" cy="414954"/>
          </a:xfrm>
          <a:prstGeom prst="rect">
            <a:avLst/>
          </a:prstGeom>
        </p:spPr>
      </p:pic>
      <p:sp>
        <p:nvSpPr>
          <p:cNvPr id="6" name="Text Placeholder 5"/>
          <p:cNvSpPr>
            <a:spLocks noGrp="1"/>
          </p:cNvSpPr>
          <p:nvPr>
            <p:ph type="body" sz="quarter" idx="10" hasCustomPrompt="1"/>
          </p:nvPr>
        </p:nvSpPr>
        <p:spPr>
          <a:xfrm>
            <a:off x="744539" y="5935133"/>
            <a:ext cx="3860800" cy="321735"/>
          </a:xfrm>
          <a:prstGeom prst="rect">
            <a:avLst/>
          </a:prstGeom>
        </p:spPr>
        <p:txBody>
          <a:bodyPr/>
          <a:lstStyle>
            <a:lvl1pPr marL="0" indent="0">
              <a:spcBef>
                <a:spcPts val="0"/>
              </a:spcBef>
              <a:buNone/>
              <a:defRPr sz="1900" baseline="0">
                <a:solidFill>
                  <a:schemeClr val="tx2"/>
                </a:solidFill>
              </a:defRPr>
            </a:lvl1pPr>
          </a:lstStyle>
          <a:p>
            <a:pPr lvl="0"/>
            <a:r>
              <a:rPr lang="en-US" dirty="0"/>
              <a:t>Sub header</a:t>
            </a:r>
          </a:p>
        </p:txBody>
      </p:sp>
      <p:sp>
        <p:nvSpPr>
          <p:cNvPr id="8" name="Text Placeholder 7"/>
          <p:cNvSpPr>
            <a:spLocks noGrp="1"/>
          </p:cNvSpPr>
          <p:nvPr>
            <p:ph type="body" sz="quarter" idx="11" hasCustomPrompt="1"/>
          </p:nvPr>
        </p:nvSpPr>
        <p:spPr>
          <a:xfrm>
            <a:off x="5122329" y="5842527"/>
            <a:ext cx="3395663" cy="583674"/>
          </a:xfrm>
          <a:prstGeom prst="rect">
            <a:avLst/>
          </a:prstGeom>
        </p:spPr>
        <p:txBody>
          <a:bodyPr/>
          <a:lstStyle>
            <a:lvl1pPr algn="r">
              <a:spcBef>
                <a:spcPts val="0"/>
              </a:spcBef>
              <a:buNone/>
              <a:defRPr sz="1600" i="1" baseline="0">
                <a:solidFill>
                  <a:schemeClr val="bg2"/>
                </a:solidFill>
              </a:defRPr>
            </a:lvl1pPr>
          </a:lstStyle>
          <a:p>
            <a:pPr lvl="0"/>
            <a:r>
              <a:rPr lang="en-US" dirty="0"/>
              <a:t>Presenter Name</a:t>
            </a:r>
          </a:p>
          <a:p>
            <a:pPr lvl="0"/>
            <a:r>
              <a:rPr lang="en-US" dirty="0"/>
              <a:t>Location, Division</a:t>
            </a:r>
          </a:p>
        </p:txBody>
      </p:sp>
      <p:sp>
        <p:nvSpPr>
          <p:cNvPr id="9" name="Title 8"/>
          <p:cNvSpPr>
            <a:spLocks noGrp="1"/>
          </p:cNvSpPr>
          <p:nvPr>
            <p:ph type="title" hasCustomPrompt="1"/>
          </p:nvPr>
        </p:nvSpPr>
        <p:spPr>
          <a:xfrm>
            <a:off x="728148" y="5507280"/>
            <a:ext cx="5494851" cy="443970"/>
          </a:xfrm>
        </p:spPr>
        <p:txBody>
          <a:bodyPr/>
          <a:lstStyle>
            <a:lvl1pPr>
              <a:defRPr cap="all" baseline="0">
                <a:solidFill>
                  <a:schemeClr val="tx2"/>
                </a:solidFill>
              </a:defRPr>
            </a:lvl1pPr>
          </a:lstStyle>
          <a:p>
            <a:r>
              <a:rPr lang="en-US" dirty="0"/>
              <a:t>Title of Presentation</a:t>
            </a:r>
          </a:p>
        </p:txBody>
      </p:sp>
      <p:sp>
        <p:nvSpPr>
          <p:cNvPr id="10" name="Date Placeholder 9"/>
          <p:cNvSpPr>
            <a:spLocks noGrp="1"/>
          </p:cNvSpPr>
          <p:nvPr>
            <p:ph type="dt" sz="half" idx="12"/>
          </p:nvPr>
        </p:nvSpPr>
        <p:spPr>
          <a:xfrm>
            <a:off x="6382965" y="5507259"/>
            <a:ext cx="2133600" cy="365125"/>
          </a:xfrm>
          <a:prstGeom prst="rect">
            <a:avLst/>
          </a:prstGeom>
        </p:spPr>
        <p:txBody>
          <a:bodyPr/>
          <a:lstStyle>
            <a:lvl1pPr algn="r">
              <a:defRPr baseline="0">
                <a:solidFill>
                  <a:schemeClr val="tx2"/>
                </a:solidFill>
              </a:defRPr>
            </a:lvl1pPr>
          </a:lstStyle>
          <a:p>
            <a:pPr>
              <a:defRPr/>
            </a:pPr>
            <a:fld id="{13B04492-019B-4BF3-BF31-A3EE63BD06F1}" type="datetime1">
              <a:rPr lang="en-GB" smtClean="0"/>
              <a:t>17/12/2019</a:t>
            </a:fld>
            <a:endParaRPr lang="en-GB" dirty="0"/>
          </a:p>
        </p:txBody>
      </p:sp>
      <p:pic>
        <p:nvPicPr>
          <p:cNvPr id="17" name="Picture 16" descr="blue.png"/>
          <p:cNvPicPr>
            <a:picLocks noChangeAspect="1"/>
          </p:cNvPicPr>
          <p:nvPr/>
        </p:nvPicPr>
        <p:blipFill>
          <a:blip r:embed="rId6"/>
          <a:stretch>
            <a:fillRect/>
          </a:stretch>
        </p:blipFill>
        <p:spPr>
          <a:xfrm>
            <a:off x="6942411" y="295642"/>
            <a:ext cx="1624298" cy="1624298"/>
          </a:xfrm>
          <a:prstGeom prst="rect">
            <a:avLst/>
          </a:prstGeom>
        </p:spPr>
      </p:pic>
    </p:spTree>
    <p:extLst>
      <p:ext uri="{BB962C8B-B14F-4D97-AF65-F5344CB8AC3E}">
        <p14:creationId xmlns:p14="http://schemas.microsoft.com/office/powerpoint/2010/main" val="3830587366"/>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1_UP 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stretch>
            <a:fillRect/>
          </a:stretch>
        </p:blipFill>
        <p:spPr>
          <a:xfrm>
            <a:off x="0" y="5215424"/>
            <a:ext cx="9144000" cy="1642576"/>
          </a:xfrm>
          <a:prstGeom prst="rect">
            <a:avLst/>
          </a:prstGeom>
        </p:spPr>
      </p:pic>
      <p:sp>
        <p:nvSpPr>
          <p:cNvPr id="11" name="Rectangle 10"/>
          <p:cNvSpPr/>
          <p:nvPr/>
        </p:nvSpPr>
        <p:spPr>
          <a:xfrm>
            <a:off x="0" y="3547534"/>
            <a:ext cx="9149449" cy="1498610"/>
          </a:xfrm>
          <a:prstGeom prst="rect">
            <a:avLst/>
          </a:prstGeom>
          <a:solidFill>
            <a:srgbClr val="0A86C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07EC9"/>
              </a:solidFill>
            </a:endParaRPr>
          </a:p>
        </p:txBody>
      </p:sp>
      <p:pic>
        <p:nvPicPr>
          <p:cNvPr id="12" name="Picture 11"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757" t="-7807" r="22709" b="53160"/>
          <a:stretch/>
        </p:blipFill>
        <p:spPr>
          <a:xfrm>
            <a:off x="3530860" y="4215288"/>
            <a:ext cx="5632511" cy="2642712"/>
          </a:xfrm>
          <a:prstGeom prst="rect">
            <a:avLst/>
          </a:prstGeom>
        </p:spPr>
      </p:pic>
      <p:pic>
        <p:nvPicPr>
          <p:cNvPr id="14" name="Picture 13" descr="ACI-horiz_white_RGB.png"/>
          <p:cNvPicPr>
            <a:picLocks noChangeAspect="1"/>
          </p:cNvPicPr>
          <p:nvPr/>
        </p:nvPicPr>
        <p:blipFill>
          <a:blip r:embed="rId5"/>
          <a:stretch>
            <a:fillRect/>
          </a:stretch>
        </p:blipFill>
        <p:spPr>
          <a:xfrm>
            <a:off x="820741" y="4076612"/>
            <a:ext cx="2489725" cy="414954"/>
          </a:xfrm>
          <a:prstGeom prst="rect">
            <a:avLst/>
          </a:prstGeom>
        </p:spPr>
      </p:pic>
      <p:sp>
        <p:nvSpPr>
          <p:cNvPr id="8" name="Text Placeholder 7"/>
          <p:cNvSpPr>
            <a:spLocks noGrp="1"/>
          </p:cNvSpPr>
          <p:nvPr>
            <p:ph type="body" sz="quarter" idx="11" hasCustomPrompt="1"/>
          </p:nvPr>
        </p:nvSpPr>
        <p:spPr>
          <a:xfrm>
            <a:off x="5122329" y="5842527"/>
            <a:ext cx="3395663" cy="583674"/>
          </a:xfrm>
          <a:prstGeom prst="rect">
            <a:avLst/>
          </a:prstGeom>
        </p:spPr>
        <p:txBody>
          <a:bodyPr/>
          <a:lstStyle>
            <a:lvl1pPr algn="r">
              <a:spcBef>
                <a:spcPts val="0"/>
              </a:spcBef>
              <a:buNone/>
              <a:defRPr sz="1600" i="1" baseline="0">
                <a:solidFill>
                  <a:schemeClr val="bg2"/>
                </a:solidFill>
              </a:defRPr>
            </a:lvl1pPr>
          </a:lstStyle>
          <a:p>
            <a:pPr lvl="0"/>
            <a:r>
              <a:rPr lang="en-US" dirty="0"/>
              <a:t>Presenter Name</a:t>
            </a:r>
          </a:p>
          <a:p>
            <a:pPr lvl="0"/>
            <a:r>
              <a:rPr lang="en-US" dirty="0"/>
              <a:t>Location, Division</a:t>
            </a:r>
          </a:p>
        </p:txBody>
      </p:sp>
      <p:pic>
        <p:nvPicPr>
          <p:cNvPr id="17" name="Picture 16" descr="blue.png"/>
          <p:cNvPicPr>
            <a:picLocks noChangeAspect="1"/>
          </p:cNvPicPr>
          <p:nvPr/>
        </p:nvPicPr>
        <p:blipFill>
          <a:blip r:embed="rId6"/>
          <a:stretch>
            <a:fillRect/>
          </a:stretch>
        </p:blipFill>
        <p:spPr>
          <a:xfrm>
            <a:off x="6942411" y="295642"/>
            <a:ext cx="1624298" cy="1624298"/>
          </a:xfrm>
          <a:prstGeom prst="rect">
            <a:avLst/>
          </a:prstGeom>
        </p:spPr>
      </p:pic>
      <p:sp>
        <p:nvSpPr>
          <p:cNvPr id="15" name="Text Placeholder 5"/>
          <p:cNvSpPr>
            <a:spLocks noGrp="1"/>
          </p:cNvSpPr>
          <p:nvPr>
            <p:ph type="body" sz="quarter" idx="10" hasCustomPrompt="1"/>
          </p:nvPr>
        </p:nvSpPr>
        <p:spPr>
          <a:xfrm>
            <a:off x="744539" y="5935133"/>
            <a:ext cx="3860800" cy="321735"/>
          </a:xfrm>
          <a:prstGeom prst="rect">
            <a:avLst/>
          </a:prstGeom>
        </p:spPr>
        <p:txBody>
          <a:bodyPr/>
          <a:lstStyle>
            <a:lvl1pPr marL="0" indent="0">
              <a:spcBef>
                <a:spcPts val="0"/>
              </a:spcBef>
              <a:buNone/>
              <a:defRPr sz="1900" baseline="0">
                <a:solidFill>
                  <a:schemeClr val="tx2"/>
                </a:solidFill>
              </a:defRPr>
            </a:lvl1pPr>
          </a:lstStyle>
          <a:p>
            <a:pPr lvl="0"/>
            <a:r>
              <a:rPr lang="en-US" dirty="0"/>
              <a:t>Sub header</a:t>
            </a:r>
          </a:p>
        </p:txBody>
      </p:sp>
      <p:sp>
        <p:nvSpPr>
          <p:cNvPr id="16" name="Title 8"/>
          <p:cNvSpPr>
            <a:spLocks noGrp="1"/>
          </p:cNvSpPr>
          <p:nvPr>
            <p:ph type="title" hasCustomPrompt="1"/>
          </p:nvPr>
        </p:nvSpPr>
        <p:spPr>
          <a:xfrm>
            <a:off x="728148" y="5507280"/>
            <a:ext cx="5494851" cy="443970"/>
          </a:xfrm>
        </p:spPr>
        <p:txBody>
          <a:bodyPr/>
          <a:lstStyle>
            <a:lvl1pPr>
              <a:defRPr cap="all" baseline="0">
                <a:solidFill>
                  <a:schemeClr val="tx2"/>
                </a:solidFill>
              </a:defRPr>
            </a:lvl1pPr>
          </a:lstStyle>
          <a:p>
            <a:r>
              <a:rPr lang="en-US" dirty="0"/>
              <a:t>Title of Presentation</a:t>
            </a:r>
          </a:p>
        </p:txBody>
      </p:sp>
      <p:sp>
        <p:nvSpPr>
          <p:cNvPr id="18" name="Date Placeholder 9"/>
          <p:cNvSpPr>
            <a:spLocks noGrp="1"/>
          </p:cNvSpPr>
          <p:nvPr>
            <p:ph type="dt" sz="half" idx="12"/>
          </p:nvPr>
        </p:nvSpPr>
        <p:spPr>
          <a:xfrm>
            <a:off x="6382965" y="5507259"/>
            <a:ext cx="2133600" cy="365125"/>
          </a:xfrm>
          <a:prstGeom prst="rect">
            <a:avLst/>
          </a:prstGeom>
        </p:spPr>
        <p:txBody>
          <a:bodyPr/>
          <a:lstStyle>
            <a:lvl1pPr>
              <a:defRPr baseline="0">
                <a:solidFill>
                  <a:schemeClr val="tx2"/>
                </a:solidFill>
              </a:defRPr>
            </a:lvl1pPr>
          </a:lstStyle>
          <a:p>
            <a:pPr>
              <a:defRPr/>
            </a:pPr>
            <a:fld id="{13B04492-019B-4BF3-BF31-A3EE63BD06F1}" type="datetime1">
              <a:rPr lang="en-GB" smtClean="0"/>
              <a:t>17/12/2019</a:t>
            </a:fld>
            <a:endParaRPr lang="en-GB" dirty="0"/>
          </a:p>
        </p:txBody>
      </p:sp>
    </p:spTree>
    <p:extLst>
      <p:ext uri="{BB962C8B-B14F-4D97-AF65-F5344CB8AC3E}">
        <p14:creationId xmlns:p14="http://schemas.microsoft.com/office/powerpoint/2010/main" val="3830587366"/>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2_UP 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stretch>
            <a:fillRect/>
          </a:stretch>
        </p:blipFill>
        <p:spPr>
          <a:xfrm>
            <a:off x="0" y="5215424"/>
            <a:ext cx="9144000" cy="1642576"/>
          </a:xfrm>
          <a:prstGeom prst="rect">
            <a:avLst/>
          </a:prstGeom>
        </p:spPr>
      </p:pic>
      <p:sp>
        <p:nvSpPr>
          <p:cNvPr id="11" name="Rectangle 10"/>
          <p:cNvSpPr/>
          <p:nvPr/>
        </p:nvSpPr>
        <p:spPr>
          <a:xfrm>
            <a:off x="0" y="3547534"/>
            <a:ext cx="9149449" cy="1498610"/>
          </a:xfrm>
          <a:prstGeom prst="rect">
            <a:avLst/>
          </a:prstGeom>
          <a:solidFill>
            <a:srgbClr val="0A86C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07EC9"/>
              </a:solidFill>
            </a:endParaRPr>
          </a:p>
        </p:txBody>
      </p:sp>
      <p:pic>
        <p:nvPicPr>
          <p:cNvPr id="12" name="Picture 11"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757" t="-7807" r="22709" b="53160"/>
          <a:stretch/>
        </p:blipFill>
        <p:spPr>
          <a:xfrm>
            <a:off x="3530860" y="4215288"/>
            <a:ext cx="5632511" cy="2642712"/>
          </a:xfrm>
          <a:prstGeom prst="rect">
            <a:avLst/>
          </a:prstGeom>
        </p:spPr>
      </p:pic>
      <p:pic>
        <p:nvPicPr>
          <p:cNvPr id="14" name="Picture 13" descr="ACI-horiz_white_RGB.png"/>
          <p:cNvPicPr>
            <a:picLocks noChangeAspect="1"/>
          </p:cNvPicPr>
          <p:nvPr/>
        </p:nvPicPr>
        <p:blipFill>
          <a:blip r:embed="rId5"/>
          <a:stretch>
            <a:fillRect/>
          </a:stretch>
        </p:blipFill>
        <p:spPr>
          <a:xfrm>
            <a:off x="820741" y="4076612"/>
            <a:ext cx="2489725" cy="414954"/>
          </a:xfrm>
          <a:prstGeom prst="rect">
            <a:avLst/>
          </a:prstGeom>
        </p:spPr>
      </p:pic>
      <p:sp>
        <p:nvSpPr>
          <p:cNvPr id="8" name="Text Placeholder 7"/>
          <p:cNvSpPr>
            <a:spLocks noGrp="1"/>
          </p:cNvSpPr>
          <p:nvPr>
            <p:ph type="body" sz="quarter" idx="11" hasCustomPrompt="1"/>
          </p:nvPr>
        </p:nvSpPr>
        <p:spPr>
          <a:xfrm>
            <a:off x="5122329" y="5842527"/>
            <a:ext cx="3395663" cy="583674"/>
          </a:xfrm>
          <a:prstGeom prst="rect">
            <a:avLst/>
          </a:prstGeom>
        </p:spPr>
        <p:txBody>
          <a:bodyPr/>
          <a:lstStyle>
            <a:lvl1pPr algn="r">
              <a:spcBef>
                <a:spcPts val="0"/>
              </a:spcBef>
              <a:buNone/>
              <a:defRPr sz="1600" i="1" baseline="0">
                <a:solidFill>
                  <a:schemeClr val="bg2"/>
                </a:solidFill>
              </a:defRPr>
            </a:lvl1pPr>
          </a:lstStyle>
          <a:p>
            <a:pPr lvl="0"/>
            <a:r>
              <a:rPr lang="en-US" dirty="0"/>
              <a:t>Presenter Name</a:t>
            </a:r>
          </a:p>
          <a:p>
            <a:pPr lvl="0"/>
            <a:r>
              <a:rPr lang="en-US" dirty="0"/>
              <a:t>Location, Division</a:t>
            </a:r>
          </a:p>
        </p:txBody>
      </p:sp>
      <p:pic>
        <p:nvPicPr>
          <p:cNvPr id="17" name="Picture 16" descr="blue.png"/>
          <p:cNvPicPr>
            <a:picLocks noChangeAspect="1"/>
          </p:cNvPicPr>
          <p:nvPr/>
        </p:nvPicPr>
        <p:blipFill>
          <a:blip r:embed="rId6"/>
          <a:stretch>
            <a:fillRect/>
          </a:stretch>
        </p:blipFill>
        <p:spPr>
          <a:xfrm>
            <a:off x="6942411" y="295642"/>
            <a:ext cx="1624298" cy="1624298"/>
          </a:xfrm>
          <a:prstGeom prst="rect">
            <a:avLst/>
          </a:prstGeom>
        </p:spPr>
      </p:pic>
      <p:sp>
        <p:nvSpPr>
          <p:cNvPr id="15" name="Text Placeholder 5"/>
          <p:cNvSpPr>
            <a:spLocks noGrp="1"/>
          </p:cNvSpPr>
          <p:nvPr>
            <p:ph type="body" sz="quarter" idx="10" hasCustomPrompt="1"/>
          </p:nvPr>
        </p:nvSpPr>
        <p:spPr>
          <a:xfrm>
            <a:off x="744539" y="5935133"/>
            <a:ext cx="3860800" cy="321735"/>
          </a:xfrm>
          <a:prstGeom prst="rect">
            <a:avLst/>
          </a:prstGeom>
        </p:spPr>
        <p:txBody>
          <a:bodyPr/>
          <a:lstStyle>
            <a:lvl1pPr marL="0" indent="0">
              <a:spcBef>
                <a:spcPts val="0"/>
              </a:spcBef>
              <a:buNone/>
              <a:defRPr sz="1900" baseline="0">
                <a:solidFill>
                  <a:schemeClr val="tx2"/>
                </a:solidFill>
              </a:defRPr>
            </a:lvl1pPr>
          </a:lstStyle>
          <a:p>
            <a:pPr lvl="0"/>
            <a:r>
              <a:rPr lang="en-US" dirty="0"/>
              <a:t>Sub header</a:t>
            </a:r>
          </a:p>
        </p:txBody>
      </p:sp>
      <p:sp>
        <p:nvSpPr>
          <p:cNvPr id="16" name="Title 8"/>
          <p:cNvSpPr>
            <a:spLocks noGrp="1"/>
          </p:cNvSpPr>
          <p:nvPr>
            <p:ph type="title" hasCustomPrompt="1"/>
          </p:nvPr>
        </p:nvSpPr>
        <p:spPr>
          <a:xfrm>
            <a:off x="728148" y="5507280"/>
            <a:ext cx="5494851" cy="443970"/>
          </a:xfrm>
        </p:spPr>
        <p:txBody>
          <a:bodyPr/>
          <a:lstStyle>
            <a:lvl1pPr>
              <a:defRPr cap="all" baseline="0">
                <a:solidFill>
                  <a:schemeClr val="tx2"/>
                </a:solidFill>
              </a:defRPr>
            </a:lvl1pPr>
          </a:lstStyle>
          <a:p>
            <a:r>
              <a:rPr lang="en-US" dirty="0"/>
              <a:t>Title of Presentation</a:t>
            </a:r>
          </a:p>
        </p:txBody>
      </p:sp>
      <p:sp>
        <p:nvSpPr>
          <p:cNvPr id="18" name="Date Placeholder 9"/>
          <p:cNvSpPr>
            <a:spLocks noGrp="1"/>
          </p:cNvSpPr>
          <p:nvPr>
            <p:ph type="dt" sz="half" idx="12"/>
          </p:nvPr>
        </p:nvSpPr>
        <p:spPr>
          <a:xfrm>
            <a:off x="6382965" y="5507259"/>
            <a:ext cx="2133600" cy="365125"/>
          </a:xfrm>
          <a:prstGeom prst="rect">
            <a:avLst/>
          </a:prstGeom>
        </p:spPr>
        <p:txBody>
          <a:bodyPr/>
          <a:lstStyle>
            <a:lvl1pPr algn="r">
              <a:defRPr baseline="0">
                <a:solidFill>
                  <a:schemeClr val="tx2"/>
                </a:solidFill>
              </a:defRPr>
            </a:lvl1pPr>
          </a:lstStyle>
          <a:p>
            <a:pPr>
              <a:defRPr/>
            </a:pPr>
            <a:fld id="{13B04492-019B-4BF3-BF31-A3EE63BD06F1}" type="datetime1">
              <a:rPr lang="en-GB" smtClean="0"/>
              <a:t>17/12/2019</a:t>
            </a:fld>
            <a:endParaRPr lang="en-GB" dirty="0"/>
          </a:p>
        </p:txBody>
      </p:sp>
    </p:spTree>
    <p:extLst>
      <p:ext uri="{BB962C8B-B14F-4D97-AF65-F5344CB8AC3E}">
        <p14:creationId xmlns:p14="http://schemas.microsoft.com/office/powerpoint/2010/main" val="3830587366"/>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stretch>
            <a:fillRect/>
          </a:stretch>
        </p:blipFill>
        <p:spPr>
          <a:xfrm>
            <a:off x="0" y="5046144"/>
            <a:ext cx="9144000" cy="1811856"/>
          </a:xfrm>
          <a:prstGeom prst="rect">
            <a:avLst/>
          </a:prstGeom>
        </p:spPr>
      </p:pic>
      <p:sp>
        <p:nvSpPr>
          <p:cNvPr id="3" name="Rectangle 2"/>
          <p:cNvSpPr/>
          <p:nvPr/>
        </p:nvSpPr>
        <p:spPr>
          <a:xfrm>
            <a:off x="609" y="0"/>
            <a:ext cx="9144608" cy="5046143"/>
          </a:xfrm>
          <a:prstGeom prst="rect">
            <a:avLst/>
          </a:prstGeom>
          <a:solidFill>
            <a:srgbClr val="0A86C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414338" y="4224334"/>
            <a:ext cx="8229600" cy="517525"/>
          </a:xfrm>
          <a:prstGeom prst="rect">
            <a:avLst/>
          </a:prstGeom>
        </p:spPr>
        <p:txBody>
          <a:bodyPr/>
          <a:lstStyle>
            <a:lvl1pPr>
              <a:buNone/>
              <a:defRPr sz="2800">
                <a:solidFill>
                  <a:schemeClr val="bg1"/>
                </a:solidFill>
                <a:latin typeface="Arial" pitchFamily="34" charset="0"/>
                <a:cs typeface="Arial" pitchFamily="34" charset="0"/>
              </a:defRPr>
            </a:lvl1pPr>
          </a:lstStyle>
          <a:p>
            <a:pPr lvl="0"/>
            <a:r>
              <a:rPr lang="en-US" i="1" dirty="0"/>
              <a:t>Put sub header here</a:t>
            </a:r>
            <a:endParaRPr lang="en-US" dirty="0"/>
          </a:p>
        </p:txBody>
      </p:sp>
      <p:pic>
        <p:nvPicPr>
          <p:cNvPr id="7" name="Picture 6"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0215" b="58676"/>
          <a:stretch/>
        </p:blipFill>
        <p:spPr>
          <a:xfrm>
            <a:off x="7397" y="4859598"/>
            <a:ext cx="6029235" cy="1998402"/>
          </a:xfrm>
          <a:prstGeom prst="rect">
            <a:avLst/>
          </a:prstGeom>
        </p:spPr>
      </p:pic>
      <p:pic>
        <p:nvPicPr>
          <p:cNvPr id="9" name="Picture 8" descr="ACI-horiz_black_CMYK.png"/>
          <p:cNvPicPr>
            <a:picLocks noChangeAspect="1"/>
          </p:cNvPicPr>
          <p:nvPr/>
        </p:nvPicPr>
        <p:blipFill>
          <a:blip r:embed="rId5"/>
          <a:stretch>
            <a:fillRect/>
          </a:stretch>
        </p:blipFill>
        <p:spPr>
          <a:xfrm>
            <a:off x="6358472" y="5854700"/>
            <a:ext cx="2286000" cy="381000"/>
          </a:xfrm>
          <a:prstGeom prst="rect">
            <a:avLst/>
          </a:prstGeom>
        </p:spPr>
      </p:pic>
      <p:sp>
        <p:nvSpPr>
          <p:cNvPr id="2" name="Title 1"/>
          <p:cNvSpPr>
            <a:spLocks noGrp="1"/>
          </p:cNvSpPr>
          <p:nvPr>
            <p:ph type="title" hasCustomPrompt="1"/>
          </p:nvPr>
        </p:nvSpPr>
        <p:spPr>
          <a:xfrm>
            <a:off x="414872" y="3801537"/>
            <a:ext cx="8229600" cy="524930"/>
          </a:xfrm>
        </p:spPr>
        <p:txBody>
          <a:bodyPr/>
          <a:lstStyle>
            <a:lvl1pPr>
              <a:defRPr b="0" cap="all" baseline="0">
                <a:solidFill>
                  <a:schemeClr val="bg1"/>
                </a:solidFill>
              </a:defRPr>
            </a:lvl1pPr>
          </a:lstStyle>
          <a:p>
            <a:r>
              <a:rPr lang="en-US" dirty="0"/>
              <a:t>DIVIDER SLIDE HEADER TEXT GOES HERE</a:t>
            </a: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Chart Placeholder 2"/>
          <p:cNvSpPr>
            <a:spLocks noGrp="1"/>
          </p:cNvSpPr>
          <p:nvPr>
            <p:ph type="chart" idx="1"/>
          </p:nvPr>
        </p:nvSpPr>
        <p:spPr>
          <a:xfrm>
            <a:off x="435600" y="1279525"/>
            <a:ext cx="8493125" cy="4640263"/>
          </a:xfrm>
        </p:spPr>
        <p:txBody>
          <a:bodyPr/>
          <a:lstStyle/>
          <a:p>
            <a:pPr lvl="0"/>
            <a:r>
              <a:rPr lang="en-US" noProof="0" dirty="0"/>
              <a:t>Click icon to add chart</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7D58F8E8-EADD-4C5D-AC19-D7FA092F840E}"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8DAE16EA-64E2-4454-90F1-D91CC4CE3082}" type="slidenum">
              <a:rPr lang="en-GB"/>
              <a:pPr>
                <a:defRPr/>
              </a:pPr>
              <a:t>‹#›</a:t>
            </a:fld>
            <a:endParaRPr lang="en-GB" dirty="0"/>
          </a:p>
        </p:txBody>
      </p:sp>
    </p:spTree>
    <p:extLst>
      <p:ext uri="{BB962C8B-B14F-4D97-AF65-F5344CB8AC3E}">
        <p14:creationId xmlns:p14="http://schemas.microsoft.com/office/powerpoint/2010/main" val="39229103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1_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stretch>
            <a:fillRect/>
          </a:stretch>
        </p:blipFill>
        <p:spPr>
          <a:xfrm>
            <a:off x="0" y="5046144"/>
            <a:ext cx="9144000" cy="1811856"/>
          </a:xfrm>
          <a:prstGeom prst="rect">
            <a:avLst/>
          </a:prstGeom>
        </p:spPr>
      </p:pic>
      <p:sp>
        <p:nvSpPr>
          <p:cNvPr id="3" name="Rectangle 2"/>
          <p:cNvSpPr/>
          <p:nvPr/>
        </p:nvSpPr>
        <p:spPr>
          <a:xfrm>
            <a:off x="609" y="0"/>
            <a:ext cx="9144608" cy="5046143"/>
          </a:xfrm>
          <a:prstGeom prst="rect">
            <a:avLst/>
          </a:prstGeom>
          <a:solidFill>
            <a:srgbClr val="0A86C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14872" y="3801537"/>
            <a:ext cx="8229600" cy="524930"/>
          </a:xfrm>
        </p:spPr>
        <p:txBody>
          <a:bodyPr/>
          <a:lstStyle>
            <a:lvl1pPr>
              <a:defRPr b="0" cap="all" baseline="0">
                <a:solidFill>
                  <a:schemeClr val="bg1"/>
                </a:solidFill>
              </a:defRPr>
            </a:lvl1pPr>
          </a:lstStyle>
          <a:p>
            <a:r>
              <a:rPr lang="en-US" dirty="0"/>
              <a:t>DIVIDER SLIDE HEADER TEXT GOES HERE</a:t>
            </a:r>
          </a:p>
        </p:txBody>
      </p:sp>
      <p:sp>
        <p:nvSpPr>
          <p:cNvPr id="6" name="Text Placeholder 5"/>
          <p:cNvSpPr>
            <a:spLocks noGrp="1"/>
          </p:cNvSpPr>
          <p:nvPr>
            <p:ph type="body" sz="quarter" idx="10" hasCustomPrompt="1"/>
          </p:nvPr>
        </p:nvSpPr>
        <p:spPr>
          <a:xfrm>
            <a:off x="414338" y="4224334"/>
            <a:ext cx="8229600" cy="517525"/>
          </a:xfrm>
          <a:prstGeom prst="rect">
            <a:avLst/>
          </a:prstGeom>
        </p:spPr>
        <p:txBody>
          <a:bodyPr/>
          <a:lstStyle>
            <a:lvl1pPr>
              <a:buNone/>
              <a:defRPr sz="2800">
                <a:solidFill>
                  <a:schemeClr val="bg1"/>
                </a:solidFill>
                <a:latin typeface="Arial" pitchFamily="34" charset="0"/>
                <a:cs typeface="Arial" pitchFamily="34" charset="0"/>
              </a:defRPr>
            </a:lvl1pPr>
          </a:lstStyle>
          <a:p>
            <a:pPr lvl="0"/>
            <a:r>
              <a:rPr lang="en-US" i="1" dirty="0"/>
              <a:t>Put sub header here</a:t>
            </a:r>
            <a:endParaRPr lang="en-US" dirty="0"/>
          </a:p>
        </p:txBody>
      </p:sp>
      <p:pic>
        <p:nvPicPr>
          <p:cNvPr id="7" name="Picture 6"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0215" b="58676"/>
          <a:stretch/>
        </p:blipFill>
        <p:spPr>
          <a:xfrm>
            <a:off x="7397" y="4859598"/>
            <a:ext cx="6029235" cy="1998402"/>
          </a:xfrm>
          <a:prstGeom prst="rect">
            <a:avLst/>
          </a:prstGeom>
        </p:spPr>
      </p:pic>
      <p:pic>
        <p:nvPicPr>
          <p:cNvPr id="9" name="Picture 8" descr="ACI-horiz_black_CMYK.png"/>
          <p:cNvPicPr>
            <a:picLocks noChangeAspect="1"/>
          </p:cNvPicPr>
          <p:nvPr/>
        </p:nvPicPr>
        <p:blipFill>
          <a:blip r:embed="rId5"/>
          <a:stretch>
            <a:fillRect/>
          </a:stretch>
        </p:blipFill>
        <p:spPr>
          <a:xfrm>
            <a:off x="6358472" y="5854700"/>
            <a:ext cx="2286000" cy="381000"/>
          </a:xfrm>
          <a:prstGeom prst="rect">
            <a:avLst/>
          </a:prstGeom>
        </p:spPr>
      </p:pic>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2_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stretch>
            <a:fillRect/>
          </a:stretch>
        </p:blipFill>
        <p:spPr>
          <a:xfrm>
            <a:off x="0" y="5046144"/>
            <a:ext cx="9144000" cy="1811856"/>
          </a:xfrm>
          <a:prstGeom prst="rect">
            <a:avLst/>
          </a:prstGeom>
        </p:spPr>
      </p:pic>
      <p:sp>
        <p:nvSpPr>
          <p:cNvPr id="3" name="Rectangle 2"/>
          <p:cNvSpPr/>
          <p:nvPr/>
        </p:nvSpPr>
        <p:spPr>
          <a:xfrm>
            <a:off x="609" y="0"/>
            <a:ext cx="9144608" cy="5046143"/>
          </a:xfrm>
          <a:prstGeom prst="rect">
            <a:avLst/>
          </a:prstGeom>
          <a:solidFill>
            <a:srgbClr val="0A86C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14872" y="3801537"/>
            <a:ext cx="8229600" cy="524930"/>
          </a:xfrm>
        </p:spPr>
        <p:txBody>
          <a:bodyPr/>
          <a:lstStyle>
            <a:lvl1pPr>
              <a:defRPr b="0" cap="all" baseline="0">
                <a:solidFill>
                  <a:schemeClr val="bg1"/>
                </a:solidFill>
              </a:defRPr>
            </a:lvl1pPr>
          </a:lstStyle>
          <a:p>
            <a:r>
              <a:rPr lang="en-US" dirty="0"/>
              <a:t>DIVIDER SLIDE HEADER TEXT GOES HERE</a:t>
            </a:r>
          </a:p>
        </p:txBody>
      </p:sp>
      <p:sp>
        <p:nvSpPr>
          <p:cNvPr id="6" name="Text Placeholder 5"/>
          <p:cNvSpPr>
            <a:spLocks noGrp="1"/>
          </p:cNvSpPr>
          <p:nvPr>
            <p:ph type="body" sz="quarter" idx="10" hasCustomPrompt="1"/>
          </p:nvPr>
        </p:nvSpPr>
        <p:spPr>
          <a:xfrm>
            <a:off x="414338" y="4224334"/>
            <a:ext cx="8229600" cy="517525"/>
          </a:xfrm>
          <a:prstGeom prst="rect">
            <a:avLst/>
          </a:prstGeom>
        </p:spPr>
        <p:txBody>
          <a:bodyPr/>
          <a:lstStyle>
            <a:lvl1pPr>
              <a:buNone/>
              <a:defRPr sz="2800">
                <a:solidFill>
                  <a:schemeClr val="bg1"/>
                </a:solidFill>
                <a:latin typeface="Arial" pitchFamily="34" charset="0"/>
                <a:cs typeface="Arial" pitchFamily="34" charset="0"/>
              </a:defRPr>
            </a:lvl1pPr>
          </a:lstStyle>
          <a:p>
            <a:pPr lvl="0"/>
            <a:r>
              <a:rPr lang="en-US" i="1" dirty="0"/>
              <a:t>Put sub header here</a:t>
            </a:r>
            <a:endParaRPr lang="en-US" dirty="0"/>
          </a:p>
        </p:txBody>
      </p:sp>
      <p:pic>
        <p:nvPicPr>
          <p:cNvPr id="7" name="Picture 6"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0215" b="58676"/>
          <a:stretch/>
        </p:blipFill>
        <p:spPr>
          <a:xfrm>
            <a:off x="7397" y="4859598"/>
            <a:ext cx="6029235" cy="1998402"/>
          </a:xfrm>
          <a:prstGeom prst="rect">
            <a:avLst/>
          </a:prstGeom>
        </p:spPr>
      </p:pic>
      <p:pic>
        <p:nvPicPr>
          <p:cNvPr id="9" name="Picture 8" descr="ACI-horiz_black_CMYK.png"/>
          <p:cNvPicPr>
            <a:picLocks noChangeAspect="1"/>
          </p:cNvPicPr>
          <p:nvPr/>
        </p:nvPicPr>
        <p:blipFill>
          <a:blip r:embed="rId5"/>
          <a:stretch>
            <a:fillRect/>
          </a:stretch>
        </p:blipFill>
        <p:spPr>
          <a:xfrm>
            <a:off x="6358472" y="5854700"/>
            <a:ext cx="2286000" cy="381000"/>
          </a:xfrm>
          <a:prstGeom prst="rect">
            <a:avLst/>
          </a:prstGeom>
        </p:spPr>
      </p:pic>
    </p:spTree>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3_Blu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stretch>
            <a:fillRect/>
          </a:stretch>
        </p:blipFill>
        <p:spPr>
          <a:xfrm>
            <a:off x="0" y="5046144"/>
            <a:ext cx="9144000" cy="1811856"/>
          </a:xfrm>
          <a:prstGeom prst="rect">
            <a:avLst/>
          </a:prstGeom>
        </p:spPr>
      </p:pic>
      <p:sp>
        <p:nvSpPr>
          <p:cNvPr id="3" name="Rectangle 2"/>
          <p:cNvSpPr/>
          <p:nvPr/>
        </p:nvSpPr>
        <p:spPr>
          <a:xfrm>
            <a:off x="609" y="0"/>
            <a:ext cx="9144608" cy="5046143"/>
          </a:xfrm>
          <a:prstGeom prst="rect">
            <a:avLst/>
          </a:prstGeom>
          <a:solidFill>
            <a:srgbClr val="0A86C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14872" y="3801537"/>
            <a:ext cx="8229600" cy="524930"/>
          </a:xfrm>
        </p:spPr>
        <p:txBody>
          <a:bodyPr/>
          <a:lstStyle>
            <a:lvl1pPr>
              <a:defRPr b="0" cap="all" baseline="0">
                <a:solidFill>
                  <a:schemeClr val="bg1"/>
                </a:solidFill>
              </a:defRPr>
            </a:lvl1pPr>
          </a:lstStyle>
          <a:p>
            <a:r>
              <a:rPr lang="en-US" dirty="0"/>
              <a:t>DIVIDER SLIDE HEADER TEXT GOES HERE</a:t>
            </a:r>
          </a:p>
        </p:txBody>
      </p:sp>
      <p:sp>
        <p:nvSpPr>
          <p:cNvPr id="6" name="Text Placeholder 5"/>
          <p:cNvSpPr>
            <a:spLocks noGrp="1"/>
          </p:cNvSpPr>
          <p:nvPr>
            <p:ph type="body" sz="quarter" idx="10" hasCustomPrompt="1"/>
          </p:nvPr>
        </p:nvSpPr>
        <p:spPr>
          <a:xfrm>
            <a:off x="414338" y="4224334"/>
            <a:ext cx="8229600" cy="517525"/>
          </a:xfrm>
          <a:prstGeom prst="rect">
            <a:avLst/>
          </a:prstGeom>
        </p:spPr>
        <p:txBody>
          <a:bodyPr/>
          <a:lstStyle>
            <a:lvl1pPr>
              <a:buNone/>
              <a:defRPr sz="2800">
                <a:solidFill>
                  <a:schemeClr val="bg1"/>
                </a:solidFill>
                <a:latin typeface="Arial" pitchFamily="34" charset="0"/>
                <a:cs typeface="Arial" pitchFamily="34" charset="0"/>
              </a:defRPr>
            </a:lvl1pPr>
          </a:lstStyle>
          <a:p>
            <a:pPr lvl="0"/>
            <a:r>
              <a:rPr lang="en-US" i="1" dirty="0"/>
              <a:t>Put sub header here</a:t>
            </a:r>
            <a:endParaRPr lang="en-US" dirty="0"/>
          </a:p>
        </p:txBody>
      </p:sp>
      <p:pic>
        <p:nvPicPr>
          <p:cNvPr id="7" name="Picture 6" descr="Final_Chevron_opacity.png"/>
          <p:cNvPicPr>
            <a:picLocks noChangeAspect="1"/>
          </p:cNvPicPr>
          <p:nvPr/>
        </p:nvPicPr>
        <p:blipFill rotWithShape="1">
          <a:blip r:embed="rId4">
            <a:extLst>
              <a:ext uri="{28A0092B-C50C-407E-A947-70E740481C1C}">
                <a14:useLocalDpi xmlns:a14="http://schemas.microsoft.com/office/drawing/2010/main" val="0"/>
              </a:ext>
            </a:extLst>
          </a:blip>
          <a:srcRect l="20215" b="58676"/>
          <a:stretch/>
        </p:blipFill>
        <p:spPr>
          <a:xfrm>
            <a:off x="7397" y="4859598"/>
            <a:ext cx="6029235" cy="1998402"/>
          </a:xfrm>
          <a:prstGeom prst="rect">
            <a:avLst/>
          </a:prstGeom>
        </p:spPr>
      </p:pic>
      <p:pic>
        <p:nvPicPr>
          <p:cNvPr id="9" name="Picture 8" descr="ACI-horiz_black_CMYK.png"/>
          <p:cNvPicPr>
            <a:picLocks noChangeAspect="1"/>
          </p:cNvPicPr>
          <p:nvPr/>
        </p:nvPicPr>
        <p:blipFill>
          <a:blip r:embed="rId5"/>
          <a:stretch>
            <a:fillRect/>
          </a:stretch>
        </p:blipFill>
        <p:spPr>
          <a:xfrm>
            <a:off x="6358472" y="5854700"/>
            <a:ext cx="2286000" cy="381000"/>
          </a:xfrm>
          <a:prstGeom prst="rect">
            <a:avLst/>
          </a:prstGeom>
        </p:spPr>
      </p:pic>
    </p:spTree>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p:bg>
      <p:bgPr>
        <a:blipFill dpi="0" rotWithShape="1">
          <a:blip r:embed="rId2" cstate="email">
            <a:lum/>
          </a:blip>
          <a:srcRect/>
          <a:stretch>
            <a:fillRect t="15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651" y="361622"/>
            <a:ext cx="8229600" cy="555095"/>
          </a:xfrm>
        </p:spPr>
        <p:txBody>
          <a:bodyPr/>
          <a:lstStyle>
            <a:lvl1pPr>
              <a:defRPr>
                <a:solidFill>
                  <a:srgbClr val="0A86C9"/>
                </a:solidFill>
              </a:defRPr>
            </a:lvl1pPr>
          </a:lstStyle>
          <a:p>
            <a:r>
              <a:rPr lang="en-US" dirty="0"/>
              <a:t>Agenda</a:t>
            </a:r>
          </a:p>
        </p:txBody>
      </p:sp>
      <p:sp>
        <p:nvSpPr>
          <p:cNvPr id="3" name="Rectangle 2"/>
          <p:cNvSpPr/>
          <p:nvPr/>
        </p:nvSpPr>
        <p:spPr>
          <a:xfrm>
            <a:off x="732" y="1375953"/>
            <a:ext cx="9143268" cy="4360213"/>
          </a:xfrm>
          <a:prstGeom prst="rect">
            <a:avLst/>
          </a:prstGeom>
          <a:solidFill>
            <a:srgbClr val="0A86C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3464" indent="-285750">
              <a:spcBef>
                <a:spcPts val="4800"/>
              </a:spcBef>
            </a:pPr>
            <a:endParaRPr lang="en-US" sz="1600" dirty="0">
              <a:solidFill>
                <a:schemeClr val="bg1"/>
              </a:solidFill>
            </a:endParaRPr>
          </a:p>
        </p:txBody>
      </p:sp>
      <p:cxnSp>
        <p:nvCxnSpPr>
          <p:cNvPr id="5" name="Straight Connector 4"/>
          <p:cNvCxnSpPr/>
          <p:nvPr/>
        </p:nvCxnSpPr>
        <p:spPr>
          <a:xfrm>
            <a:off x="503861" y="2251258"/>
            <a:ext cx="8175094" cy="0"/>
          </a:xfrm>
          <a:prstGeom prst="line">
            <a:avLst/>
          </a:prstGeom>
          <a:ln w="12700">
            <a:solidFill>
              <a:schemeClr val="bg1">
                <a:alpha val="71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03861" y="3128670"/>
            <a:ext cx="8175094" cy="0"/>
          </a:xfrm>
          <a:prstGeom prst="line">
            <a:avLst/>
          </a:prstGeom>
          <a:ln w="12700">
            <a:solidFill>
              <a:schemeClr val="bg1">
                <a:alpha val="71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3861" y="4003560"/>
            <a:ext cx="8175094" cy="0"/>
          </a:xfrm>
          <a:prstGeom prst="line">
            <a:avLst/>
          </a:prstGeom>
          <a:ln w="12700">
            <a:solidFill>
              <a:schemeClr val="bg1">
                <a:alpha val="71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03861" y="4833294"/>
            <a:ext cx="8175094" cy="0"/>
          </a:xfrm>
          <a:prstGeom prst="line">
            <a:avLst/>
          </a:prstGeom>
          <a:ln w="12700">
            <a:solidFill>
              <a:schemeClr val="bg1">
                <a:alpha val="71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0" hasCustomPrompt="1"/>
          </p:nvPr>
        </p:nvSpPr>
        <p:spPr>
          <a:xfrm>
            <a:off x="596376" y="1560513"/>
            <a:ext cx="8082580" cy="547687"/>
          </a:xfrm>
          <a:prstGeom prst="rect">
            <a:avLst/>
          </a:prstGeom>
        </p:spPr>
        <p:txBody>
          <a:bodyPr/>
          <a:lstStyle>
            <a:lvl1pPr>
              <a:buNone/>
              <a:defRPr sz="2200" i="1" baseline="0">
                <a:solidFill>
                  <a:schemeClr val="bg1"/>
                </a:solidFill>
                <a:latin typeface="Arial" pitchFamily="34" charset="0"/>
                <a:cs typeface="Arial" pitchFamily="34" charset="0"/>
              </a:defRPr>
            </a:lvl1pPr>
          </a:lstStyle>
          <a:p>
            <a:pPr lvl="0"/>
            <a:r>
              <a:rPr lang="en-US" dirty="0"/>
              <a:t>Name of section</a:t>
            </a:r>
          </a:p>
        </p:txBody>
      </p:sp>
      <p:sp>
        <p:nvSpPr>
          <p:cNvPr id="11" name="Text Placeholder 9"/>
          <p:cNvSpPr>
            <a:spLocks noGrp="1"/>
          </p:cNvSpPr>
          <p:nvPr>
            <p:ph type="body" sz="quarter" idx="11" hasCustomPrompt="1"/>
          </p:nvPr>
        </p:nvSpPr>
        <p:spPr>
          <a:xfrm>
            <a:off x="588531" y="2415647"/>
            <a:ext cx="8082580" cy="547687"/>
          </a:xfrm>
          <a:prstGeom prst="rect">
            <a:avLst/>
          </a:prstGeom>
        </p:spPr>
        <p:txBody>
          <a:bodyPr/>
          <a:lstStyle>
            <a:lvl1pPr>
              <a:buNone/>
              <a:defRPr sz="2200" i="1" baseline="0">
                <a:solidFill>
                  <a:schemeClr val="bg1"/>
                </a:solidFill>
                <a:latin typeface="Arial" pitchFamily="34" charset="0"/>
                <a:cs typeface="Arial" pitchFamily="34" charset="0"/>
              </a:defRPr>
            </a:lvl1pPr>
          </a:lstStyle>
          <a:p>
            <a:pPr lvl="0"/>
            <a:r>
              <a:rPr lang="en-US" dirty="0"/>
              <a:t>Name of section</a:t>
            </a:r>
          </a:p>
        </p:txBody>
      </p:sp>
      <p:sp>
        <p:nvSpPr>
          <p:cNvPr id="12" name="Text Placeholder 9"/>
          <p:cNvSpPr>
            <a:spLocks noGrp="1"/>
          </p:cNvSpPr>
          <p:nvPr>
            <p:ph type="body" sz="quarter" idx="12" hasCustomPrompt="1"/>
          </p:nvPr>
        </p:nvSpPr>
        <p:spPr>
          <a:xfrm>
            <a:off x="596376" y="3287713"/>
            <a:ext cx="8082580" cy="547687"/>
          </a:xfrm>
          <a:prstGeom prst="rect">
            <a:avLst/>
          </a:prstGeom>
        </p:spPr>
        <p:txBody>
          <a:bodyPr/>
          <a:lstStyle>
            <a:lvl1pPr>
              <a:buNone/>
              <a:defRPr sz="2200" i="1" baseline="0">
                <a:solidFill>
                  <a:schemeClr val="bg1"/>
                </a:solidFill>
                <a:latin typeface="Arial" pitchFamily="34" charset="0"/>
                <a:cs typeface="Arial" pitchFamily="34" charset="0"/>
              </a:defRPr>
            </a:lvl1pPr>
          </a:lstStyle>
          <a:p>
            <a:pPr lvl="0"/>
            <a:r>
              <a:rPr lang="en-US" dirty="0"/>
              <a:t>Name of section</a:t>
            </a:r>
          </a:p>
        </p:txBody>
      </p:sp>
      <p:sp>
        <p:nvSpPr>
          <p:cNvPr id="13" name="Text Placeholder 9"/>
          <p:cNvSpPr>
            <a:spLocks noGrp="1"/>
          </p:cNvSpPr>
          <p:nvPr>
            <p:ph type="body" sz="quarter" idx="13" hasCustomPrompt="1"/>
          </p:nvPr>
        </p:nvSpPr>
        <p:spPr>
          <a:xfrm>
            <a:off x="588531" y="4159781"/>
            <a:ext cx="8082580" cy="547687"/>
          </a:xfrm>
          <a:prstGeom prst="rect">
            <a:avLst/>
          </a:prstGeom>
        </p:spPr>
        <p:txBody>
          <a:bodyPr/>
          <a:lstStyle>
            <a:lvl1pPr>
              <a:buNone/>
              <a:defRPr sz="2200" i="1" baseline="0">
                <a:solidFill>
                  <a:schemeClr val="bg1"/>
                </a:solidFill>
                <a:latin typeface="Arial" pitchFamily="34" charset="0"/>
                <a:cs typeface="Arial" pitchFamily="34" charset="0"/>
              </a:defRPr>
            </a:lvl1pPr>
          </a:lstStyle>
          <a:p>
            <a:pPr lvl="0"/>
            <a:r>
              <a:rPr lang="en-US" dirty="0"/>
              <a:t>Name of section</a:t>
            </a:r>
          </a:p>
        </p:txBody>
      </p:sp>
      <p:sp>
        <p:nvSpPr>
          <p:cNvPr id="14" name="Text Placeholder 9"/>
          <p:cNvSpPr>
            <a:spLocks noGrp="1"/>
          </p:cNvSpPr>
          <p:nvPr>
            <p:ph type="body" sz="quarter" idx="14" hasCustomPrompt="1"/>
          </p:nvPr>
        </p:nvSpPr>
        <p:spPr>
          <a:xfrm>
            <a:off x="596376" y="5028259"/>
            <a:ext cx="8082580" cy="547687"/>
          </a:xfrm>
          <a:prstGeom prst="rect">
            <a:avLst/>
          </a:prstGeom>
        </p:spPr>
        <p:txBody>
          <a:bodyPr/>
          <a:lstStyle>
            <a:lvl1pPr>
              <a:buNone/>
              <a:defRPr sz="2200" i="1" baseline="0">
                <a:solidFill>
                  <a:schemeClr val="bg1"/>
                </a:solidFill>
                <a:latin typeface="Arial" pitchFamily="34" charset="0"/>
                <a:cs typeface="Arial" pitchFamily="34" charset="0"/>
              </a:defRPr>
            </a:lvl1pPr>
          </a:lstStyle>
          <a:p>
            <a:pPr lvl="0"/>
            <a:r>
              <a:rPr lang="en-US" dirty="0"/>
              <a:t>Name of section</a:t>
            </a:r>
          </a:p>
        </p:txBody>
      </p:sp>
      <p:sp>
        <p:nvSpPr>
          <p:cNvPr id="17" name="TextBox 16"/>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8" name="TextBox 17"/>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547534"/>
            <a:ext cx="9149449" cy="1498610"/>
          </a:xfrm>
          <a:prstGeom prst="rect">
            <a:avLst/>
          </a:prstGeom>
          <a:solidFill>
            <a:srgbClr val="0A86C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07EC9"/>
              </a:solidFill>
            </a:endParaRPr>
          </a:p>
        </p:txBody>
      </p:sp>
      <p:pic>
        <p:nvPicPr>
          <p:cNvPr id="7" name="Picture 6"/>
          <p:cNvPicPr>
            <a:picLocks noChangeAspect="1"/>
          </p:cNvPicPr>
          <p:nvPr/>
        </p:nvPicPr>
        <p:blipFill>
          <a:blip r:embed="rId3" cstate="email"/>
          <a:stretch>
            <a:fillRect/>
          </a:stretch>
        </p:blipFill>
        <p:spPr>
          <a:xfrm>
            <a:off x="0" y="5215424"/>
            <a:ext cx="9144000" cy="1642576"/>
          </a:xfrm>
          <a:prstGeom prst="rect">
            <a:avLst/>
          </a:prstGeom>
        </p:spPr>
      </p:pic>
      <p:sp>
        <p:nvSpPr>
          <p:cNvPr id="5" name="Text Placeholder 4"/>
          <p:cNvSpPr>
            <a:spLocks noGrp="1"/>
          </p:cNvSpPr>
          <p:nvPr>
            <p:ph type="body" sz="quarter" idx="10" hasCustomPrompt="1"/>
          </p:nvPr>
        </p:nvSpPr>
        <p:spPr>
          <a:xfrm>
            <a:off x="692132" y="5363110"/>
            <a:ext cx="3962400" cy="369888"/>
          </a:xfrm>
          <a:prstGeom prst="rect">
            <a:avLst/>
          </a:prstGeom>
        </p:spPr>
        <p:txBody>
          <a:bodyPr/>
          <a:lstStyle>
            <a:lvl1pPr>
              <a:buNone/>
              <a:defRPr sz="1800" i="1" baseline="0">
                <a:solidFill>
                  <a:schemeClr val="bg2"/>
                </a:solidFill>
                <a:latin typeface="Arial" pitchFamily="34" charset="0"/>
                <a:cs typeface="Arial" pitchFamily="34" charset="0"/>
              </a:defRPr>
            </a:lvl1pPr>
          </a:lstStyle>
          <a:p>
            <a:pPr lvl="0"/>
            <a:r>
              <a:rPr lang="en-US" dirty="0"/>
              <a:t>Call to Action</a:t>
            </a:r>
          </a:p>
        </p:txBody>
      </p:sp>
      <p:sp>
        <p:nvSpPr>
          <p:cNvPr id="2" name="Title 1"/>
          <p:cNvSpPr>
            <a:spLocks noGrp="1"/>
          </p:cNvSpPr>
          <p:nvPr>
            <p:ph type="title" hasCustomPrompt="1"/>
          </p:nvPr>
        </p:nvSpPr>
        <p:spPr>
          <a:xfrm>
            <a:off x="692132" y="3797329"/>
            <a:ext cx="3962400" cy="763922"/>
          </a:xfrm>
          <a:prstGeom prst="rect">
            <a:avLst/>
          </a:prstGeom>
        </p:spPr>
        <p:txBody>
          <a:bodyPr/>
          <a:lstStyle>
            <a:lvl1pPr algn="l">
              <a:defRPr sz="2600" cap="all">
                <a:solidFill>
                  <a:schemeClr val="bg1"/>
                </a:solidFill>
                <a:latin typeface="Arial" pitchFamily="34" charset="0"/>
                <a:cs typeface="Arial" pitchFamily="34" charset="0"/>
              </a:defRPr>
            </a:lvl1pPr>
          </a:lstStyle>
          <a:p>
            <a:r>
              <a:rPr lang="en-US" dirty="0"/>
              <a:t>Closing slide</a:t>
            </a:r>
          </a:p>
        </p:txBody>
      </p:sp>
      <p:pic>
        <p:nvPicPr>
          <p:cNvPr id="6" name="Picture 5" descr="footer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rot="10800000" flipH="1" flipV="1">
            <a:off x="609" y="4920084"/>
            <a:ext cx="9144608" cy="295338"/>
          </a:xfrm>
          <a:prstGeom prst="rect">
            <a:avLst/>
          </a:prstGeom>
        </p:spPr>
      </p:pic>
    </p:spTree>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8449733" y="6400074"/>
            <a:ext cx="491219" cy="365125"/>
          </a:xfrm>
          <a:prstGeom prst="rect">
            <a:avLst/>
          </a:prstGeom>
        </p:spPr>
        <p:txBody>
          <a:bodyPr/>
          <a:lstStyle/>
          <a:p>
            <a:pPr>
              <a:defRPr/>
            </a:pPr>
            <a:fld id="{0ACC92B3-B5EE-4B19-92F0-BD39D08A8038}" type="slidenum">
              <a:rPr lang="en-GB" smtClean="0"/>
              <a:pPr>
                <a:defRPr/>
              </a:pPr>
              <a:t>‹#›</a:t>
            </a:fld>
            <a:endParaRPr lang="en-GB" dirty="0"/>
          </a:p>
        </p:txBody>
      </p:sp>
      <p:sp>
        <p:nvSpPr>
          <p:cNvPr id="8" name="Text Placeholder 11"/>
          <p:cNvSpPr>
            <a:spLocks noGrp="1"/>
          </p:cNvSpPr>
          <p:nvPr>
            <p:ph type="body" sz="quarter" idx="13" hasCustomPrompt="1"/>
          </p:nvPr>
        </p:nvSpPr>
        <p:spPr>
          <a:xfrm>
            <a:off x="325438" y="566738"/>
            <a:ext cx="4505325"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a:t>
            </a:r>
          </a:p>
        </p:txBody>
      </p:sp>
      <p:sp>
        <p:nvSpPr>
          <p:cNvPr id="9" name="Rectangular Callout 8"/>
          <p:cNvSpPr/>
          <p:nvPr/>
        </p:nvSpPr>
        <p:spPr>
          <a:xfrm>
            <a:off x="4292585" y="2383232"/>
            <a:ext cx="3101569" cy="2060130"/>
          </a:xfrm>
          <a:prstGeom prst="wedgeRectCallout">
            <a:avLst/>
          </a:prstGeom>
          <a:solidFill>
            <a:schemeClr val="bg1"/>
          </a:solidFill>
          <a:ln w="53975">
            <a:solidFill>
              <a:srgbClr val="0A86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413381" y="1796179"/>
            <a:ext cx="2532088" cy="1600184"/>
          </a:xfrm>
          <a:prstGeom prst="wedgeRoundRectCallout">
            <a:avLst/>
          </a:prstGeom>
          <a:solidFill>
            <a:schemeClr val="bg1"/>
          </a:solidFill>
          <a:ln w="57150" cap="flat" cmpd="sng">
            <a:solidFill>
              <a:srgbClr val="0A86C9"/>
            </a:solidFill>
            <a:prstDash val="solid"/>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Callout 10"/>
          <p:cNvSpPr/>
          <p:nvPr/>
        </p:nvSpPr>
        <p:spPr>
          <a:xfrm>
            <a:off x="1920642" y="3081553"/>
            <a:ext cx="2755828" cy="1846405"/>
          </a:xfrm>
          <a:prstGeom prst="wedgeEllipseCallout">
            <a:avLst/>
          </a:prstGeom>
          <a:solidFill>
            <a:schemeClr val="bg1"/>
          </a:solidFill>
          <a:ln w="53975">
            <a:solidFill>
              <a:srgbClr val="0A86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25"/>
          <p:cNvSpPr/>
          <p:nvPr/>
        </p:nvSpPr>
        <p:spPr>
          <a:xfrm rot="10800000">
            <a:off x="6494948" y="1558536"/>
            <a:ext cx="2371343" cy="1517133"/>
          </a:xfrm>
          <a:custGeom>
            <a:avLst/>
            <a:gdLst/>
            <a:ahLst/>
            <a:cxnLst/>
            <a:rect l="l" t="t" r="r" b="b"/>
            <a:pathLst>
              <a:path w="2371343" h="1517133">
                <a:moveTo>
                  <a:pt x="2228989" y="1517133"/>
                </a:moveTo>
                <a:lnTo>
                  <a:pt x="142354" y="1517133"/>
                </a:lnTo>
                <a:cubicBezTo>
                  <a:pt x="63734" y="1517133"/>
                  <a:pt x="0" y="1453399"/>
                  <a:pt x="0" y="1374779"/>
                </a:cubicBezTo>
                <a:lnTo>
                  <a:pt x="0" y="636827"/>
                </a:lnTo>
                <a:cubicBezTo>
                  <a:pt x="0" y="558207"/>
                  <a:pt x="63734" y="494473"/>
                  <a:pt x="142354" y="494473"/>
                </a:cubicBezTo>
                <a:lnTo>
                  <a:pt x="1020464" y="494473"/>
                </a:lnTo>
                <a:lnTo>
                  <a:pt x="1191290" y="0"/>
                </a:lnTo>
                <a:lnTo>
                  <a:pt x="1362117" y="494473"/>
                </a:lnTo>
                <a:lnTo>
                  <a:pt x="2228989" y="494473"/>
                </a:lnTo>
                <a:cubicBezTo>
                  <a:pt x="2307609" y="494473"/>
                  <a:pt x="2371343" y="558207"/>
                  <a:pt x="2371343" y="636827"/>
                </a:cubicBezTo>
                <a:lnTo>
                  <a:pt x="2371343" y="1374779"/>
                </a:lnTo>
                <a:cubicBezTo>
                  <a:pt x="2371343" y="1453399"/>
                  <a:pt x="2307609" y="1517133"/>
                  <a:pt x="2228989" y="1517133"/>
                </a:cubicBezTo>
                <a:close/>
              </a:path>
            </a:pathLst>
          </a:custGeom>
          <a:solidFill>
            <a:schemeClr val="bg1"/>
          </a:solidFill>
          <a:ln w="53975" cmpd="sng">
            <a:solidFill>
              <a:srgbClr val="0A86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2" name="Text Placeholder 21"/>
          <p:cNvSpPr>
            <a:spLocks noGrp="1"/>
          </p:cNvSpPr>
          <p:nvPr>
            <p:ph type="body" sz="quarter" idx="14" hasCustomPrompt="1"/>
          </p:nvPr>
        </p:nvSpPr>
        <p:spPr>
          <a:xfrm>
            <a:off x="639726" y="1901008"/>
            <a:ext cx="2017712" cy="1016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2000" b="1" i="1" baseline="0">
                <a:solidFill>
                  <a:schemeClr val="bg2"/>
                </a:solidFill>
                <a:latin typeface="Arial" pitchFamily="34" charset="0"/>
                <a:cs typeface="Arial" pitchFamily="34" charset="0"/>
              </a:defRPr>
            </a:lvl1pPr>
          </a:lstStyle>
          <a:p>
            <a:pPr lvl="0"/>
            <a:r>
              <a:rPr lang="en-US" dirty="0"/>
              <a:t>Medium quote example for 3 lines of text…</a:t>
            </a:r>
          </a:p>
        </p:txBody>
      </p:sp>
      <p:sp>
        <p:nvSpPr>
          <p:cNvPr id="24" name="Text Placeholder 23"/>
          <p:cNvSpPr>
            <a:spLocks noGrp="1"/>
          </p:cNvSpPr>
          <p:nvPr>
            <p:ph type="body" sz="quarter" idx="15" hasCustomPrompt="1"/>
          </p:nvPr>
        </p:nvSpPr>
        <p:spPr>
          <a:xfrm>
            <a:off x="719138" y="2897188"/>
            <a:ext cx="1846262" cy="246062"/>
          </a:xfrm>
          <a:prstGeom prst="rect">
            <a:avLst/>
          </a:prstGeom>
        </p:spPr>
        <p:txBody>
          <a:bodyPr/>
          <a:lstStyle>
            <a:lvl1pPr algn="ctr">
              <a:buNone/>
              <a:defRPr sz="1000" baseline="0">
                <a:solidFill>
                  <a:srgbClr val="7F7F7F"/>
                </a:solidFill>
                <a:latin typeface="Arial" pitchFamily="34" charset="0"/>
                <a:cs typeface="Arial" pitchFamily="34" charset="0"/>
              </a:defRPr>
            </a:lvl1pPr>
          </a:lstStyle>
          <a:p>
            <a:pPr lvl="0"/>
            <a:r>
              <a:rPr lang="en-US" sz="1000" dirty="0">
                <a:solidFill>
                  <a:srgbClr val="7F7F7F"/>
                </a:solidFill>
                <a:latin typeface="Arial" pitchFamily="34" charset="0"/>
                <a:cs typeface="Arial" pitchFamily="34" charset="0"/>
              </a:rPr>
              <a:t>Name, Company, Location</a:t>
            </a:r>
            <a:endParaRPr lang="en-US" dirty="0"/>
          </a:p>
        </p:txBody>
      </p:sp>
      <p:sp>
        <p:nvSpPr>
          <p:cNvPr id="25" name="Text Placeholder 21"/>
          <p:cNvSpPr>
            <a:spLocks noGrp="1"/>
          </p:cNvSpPr>
          <p:nvPr>
            <p:ph type="body" sz="quarter" idx="16" hasCustomPrompt="1"/>
          </p:nvPr>
        </p:nvSpPr>
        <p:spPr>
          <a:xfrm>
            <a:off x="2047041" y="3492063"/>
            <a:ext cx="2531799" cy="76993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600" b="1" i="1" baseline="0">
                <a:solidFill>
                  <a:schemeClr val="bg2"/>
                </a:solidFill>
                <a:latin typeface="Arial" pitchFamily="34" charset="0"/>
                <a:cs typeface="Arial" pitchFamily="34" charset="0"/>
              </a:defRPr>
            </a:lvl1pPr>
          </a:lstStyle>
          <a:p>
            <a:pPr lvl="0"/>
            <a:r>
              <a:rPr lang="en-US" dirty="0"/>
              <a:t>Medium quote example for 3 lines of text…</a:t>
            </a:r>
          </a:p>
        </p:txBody>
      </p:sp>
      <p:sp>
        <p:nvSpPr>
          <p:cNvPr id="26" name="Text Placeholder 23"/>
          <p:cNvSpPr>
            <a:spLocks noGrp="1"/>
          </p:cNvSpPr>
          <p:nvPr>
            <p:ph type="body" sz="quarter" idx="17" hasCustomPrompt="1"/>
          </p:nvPr>
        </p:nvSpPr>
        <p:spPr>
          <a:xfrm>
            <a:off x="2446323" y="4262001"/>
            <a:ext cx="1846262" cy="246062"/>
          </a:xfrm>
          <a:prstGeom prst="rect">
            <a:avLst/>
          </a:prstGeom>
        </p:spPr>
        <p:txBody>
          <a:bodyPr/>
          <a:lstStyle>
            <a:lvl1pPr algn="ctr">
              <a:buNone/>
              <a:defRPr sz="1000" baseline="0">
                <a:solidFill>
                  <a:srgbClr val="7F7F7F"/>
                </a:solidFill>
                <a:latin typeface="Arial" pitchFamily="34" charset="0"/>
                <a:cs typeface="Arial" pitchFamily="34" charset="0"/>
              </a:defRPr>
            </a:lvl1pPr>
          </a:lstStyle>
          <a:p>
            <a:pPr lvl="0"/>
            <a:r>
              <a:rPr lang="en-US" sz="1000" dirty="0">
                <a:solidFill>
                  <a:srgbClr val="7F7F7F"/>
                </a:solidFill>
                <a:latin typeface="Arial" pitchFamily="34" charset="0"/>
                <a:cs typeface="Arial" pitchFamily="34" charset="0"/>
              </a:rPr>
              <a:t>Name, Company, Location</a:t>
            </a:r>
            <a:endParaRPr lang="en-US" dirty="0"/>
          </a:p>
        </p:txBody>
      </p:sp>
      <p:sp>
        <p:nvSpPr>
          <p:cNvPr id="27" name="Text Placeholder 21"/>
          <p:cNvSpPr>
            <a:spLocks noGrp="1"/>
          </p:cNvSpPr>
          <p:nvPr>
            <p:ph type="body" sz="quarter" idx="18" hasCustomPrompt="1"/>
          </p:nvPr>
        </p:nvSpPr>
        <p:spPr>
          <a:xfrm>
            <a:off x="4477236" y="2505902"/>
            <a:ext cx="2916918" cy="1380034"/>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2000" b="1" i="1" baseline="0">
                <a:solidFill>
                  <a:schemeClr val="bg2"/>
                </a:solidFill>
                <a:latin typeface="Arial" pitchFamily="34" charset="0"/>
                <a:cs typeface="Arial" pitchFamily="34" charset="0"/>
              </a:defRPr>
            </a:lvl1pPr>
          </a:lstStyle>
          <a:p>
            <a:pPr lvl="0"/>
            <a:r>
              <a:rPr lang="en-US" dirty="0"/>
              <a:t>Medium quote example that can hold up to 5 lines of text…</a:t>
            </a:r>
          </a:p>
        </p:txBody>
      </p:sp>
      <p:sp>
        <p:nvSpPr>
          <p:cNvPr id="28" name="Text Placeholder 23"/>
          <p:cNvSpPr>
            <a:spLocks noGrp="1"/>
          </p:cNvSpPr>
          <p:nvPr>
            <p:ph type="body" sz="quarter" idx="19" hasCustomPrompt="1"/>
          </p:nvPr>
        </p:nvSpPr>
        <p:spPr>
          <a:xfrm>
            <a:off x="5028657" y="3885936"/>
            <a:ext cx="1846262" cy="246062"/>
          </a:xfrm>
          <a:prstGeom prst="rect">
            <a:avLst/>
          </a:prstGeom>
        </p:spPr>
        <p:txBody>
          <a:bodyPr/>
          <a:lstStyle>
            <a:lvl1pPr algn="ctr">
              <a:buNone/>
              <a:defRPr sz="1000" baseline="0">
                <a:solidFill>
                  <a:srgbClr val="7F7F7F"/>
                </a:solidFill>
                <a:latin typeface="Arial" pitchFamily="34" charset="0"/>
                <a:cs typeface="Arial" pitchFamily="34" charset="0"/>
              </a:defRPr>
            </a:lvl1pPr>
          </a:lstStyle>
          <a:p>
            <a:pPr lvl="0"/>
            <a:r>
              <a:rPr lang="en-US" sz="1000" dirty="0">
                <a:solidFill>
                  <a:srgbClr val="7F7F7F"/>
                </a:solidFill>
                <a:latin typeface="Arial" pitchFamily="34" charset="0"/>
                <a:cs typeface="Arial" pitchFamily="34" charset="0"/>
              </a:rPr>
              <a:t>Name, Company, Location</a:t>
            </a:r>
            <a:endParaRPr lang="en-US" dirty="0"/>
          </a:p>
        </p:txBody>
      </p:sp>
      <p:sp>
        <p:nvSpPr>
          <p:cNvPr id="29" name="Text Placeholder 23"/>
          <p:cNvSpPr>
            <a:spLocks noGrp="1"/>
          </p:cNvSpPr>
          <p:nvPr>
            <p:ph type="body" sz="quarter" idx="20" hasCustomPrompt="1"/>
          </p:nvPr>
        </p:nvSpPr>
        <p:spPr>
          <a:xfrm>
            <a:off x="6747936" y="2271685"/>
            <a:ext cx="1846262" cy="246062"/>
          </a:xfrm>
          <a:prstGeom prst="rect">
            <a:avLst/>
          </a:prstGeom>
        </p:spPr>
        <p:txBody>
          <a:bodyPr/>
          <a:lstStyle>
            <a:lvl1pPr algn="ctr">
              <a:buNone/>
              <a:defRPr sz="1000" baseline="0">
                <a:solidFill>
                  <a:srgbClr val="7F7F7F"/>
                </a:solidFill>
                <a:latin typeface="Arial" pitchFamily="34" charset="0"/>
                <a:cs typeface="Arial" pitchFamily="34" charset="0"/>
              </a:defRPr>
            </a:lvl1pPr>
          </a:lstStyle>
          <a:p>
            <a:pPr lvl="0"/>
            <a:r>
              <a:rPr lang="en-US" sz="1000" dirty="0">
                <a:solidFill>
                  <a:srgbClr val="7F7F7F"/>
                </a:solidFill>
                <a:latin typeface="Arial" pitchFamily="34" charset="0"/>
                <a:cs typeface="Arial" pitchFamily="34" charset="0"/>
              </a:rPr>
              <a:t>Name, Company, Location</a:t>
            </a:r>
            <a:endParaRPr lang="en-US" dirty="0"/>
          </a:p>
        </p:txBody>
      </p:sp>
      <p:sp>
        <p:nvSpPr>
          <p:cNvPr id="30" name="Text Placeholder 21"/>
          <p:cNvSpPr>
            <a:spLocks noGrp="1"/>
          </p:cNvSpPr>
          <p:nvPr>
            <p:ph type="body" sz="quarter" idx="21" hasCustomPrompt="1"/>
          </p:nvPr>
        </p:nvSpPr>
        <p:spPr>
          <a:xfrm>
            <a:off x="6517217" y="1620636"/>
            <a:ext cx="2289805" cy="65104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800" b="1" i="1" baseline="0">
                <a:solidFill>
                  <a:schemeClr val="bg2"/>
                </a:solidFill>
                <a:latin typeface="Arial" pitchFamily="34" charset="0"/>
                <a:cs typeface="Arial" pitchFamily="34" charset="0"/>
              </a:defRPr>
            </a:lvl1pPr>
          </a:lstStyle>
          <a:p>
            <a:pPr lvl="0"/>
            <a:r>
              <a:rPr lang="en-US" dirty="0"/>
              <a:t>Small quote example…</a:t>
            </a:r>
          </a:p>
        </p:txBody>
      </p:sp>
      <p:sp>
        <p:nvSpPr>
          <p:cNvPr id="17" name="TextBox 16"/>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8" name="TextBox 17"/>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with Numberin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a:t>Click to Edit Master Title Style</a:t>
            </a:r>
            <a:endParaRPr lang="en-GB" dirty="0"/>
          </a:p>
        </p:txBody>
      </p:sp>
      <p:sp>
        <p:nvSpPr>
          <p:cNvPr id="3" name="Content Placeholder 2"/>
          <p:cNvSpPr>
            <a:spLocks noGrp="1"/>
          </p:cNvSpPr>
          <p:nvPr>
            <p:ph idx="1" hasCustomPrompt="1"/>
          </p:nvPr>
        </p:nvSpPr>
        <p:spPr bwMode="gray">
          <a:xfrm>
            <a:off x="434975" y="1279525"/>
            <a:ext cx="8515349" cy="4640263"/>
          </a:xfrm>
          <a:prstGeom prst="rect">
            <a:avLst/>
          </a:prstGeom>
        </p:spPr>
        <p:txBody>
          <a:bodyPr/>
          <a:lstStyle>
            <a:lvl1pPr marL="0" indent="0">
              <a:buFont typeface="+mj-lt"/>
              <a:buNone/>
              <a:defRPr/>
            </a:lvl1pPr>
            <a:lvl2pPr marL="446088" indent="-446088">
              <a:buFont typeface="+mj-lt"/>
              <a:buAutoNum type="arabicPeriod"/>
              <a:defRPr lang="en-US" sz="2000" b="0" dirty="0" smtClean="0">
                <a:solidFill>
                  <a:srgbClr val="002D2D"/>
                </a:solidFill>
                <a:latin typeface="+mn-lt"/>
                <a:ea typeface="+mn-ea"/>
                <a:cs typeface="+mn-cs"/>
              </a:defRPr>
            </a:lvl2pPr>
            <a:lvl3pPr marL="539750" indent="-358775">
              <a:buFont typeface="+mj-lt"/>
              <a:buAutoNum type="alphaLcPeriod"/>
              <a:defRPr baseline="0"/>
            </a:lvl3pPr>
            <a:lvl4pPr marL="714375" indent="-342900">
              <a:buFont typeface="+mj-lt"/>
              <a:buAutoNum type="romanLcPeriod"/>
              <a:defRPr/>
            </a:lvl4pPr>
            <a:lvl5pPr marL="723900" indent="0">
              <a:buNone/>
              <a:defRPr/>
            </a:lvl5pPr>
          </a:lstStyle>
          <a:p>
            <a:pPr lvl="0"/>
            <a:r>
              <a:rPr lang="en-US" dirty="0"/>
              <a:t>Heading</a:t>
            </a:r>
          </a:p>
          <a:p>
            <a:pPr lvl="1"/>
            <a:r>
              <a:rPr lang="en-US" dirty="0"/>
              <a:t>First level</a:t>
            </a:r>
          </a:p>
          <a:p>
            <a:pPr lvl="2"/>
            <a:r>
              <a:rPr lang="en-US" dirty="0"/>
              <a:t>Second level</a:t>
            </a:r>
          </a:p>
          <a:p>
            <a:pPr lvl="3"/>
            <a:r>
              <a:rPr lang="en-US" dirty="0"/>
              <a:t>Third level</a:t>
            </a:r>
          </a:p>
        </p:txBody>
      </p:sp>
      <p:sp>
        <p:nvSpPr>
          <p:cNvPr id="4" name="Date Placeholder 3"/>
          <p:cNvSpPr>
            <a:spLocks noGrp="1"/>
          </p:cNvSpPr>
          <p:nvPr>
            <p:ph type="dt" sz="half" idx="10"/>
          </p:nvPr>
        </p:nvSpPr>
        <p:spPr bwMode="gray">
          <a:xfrm>
            <a:off x="220663" y="6629400"/>
            <a:ext cx="1443037" cy="158750"/>
          </a:xfrm>
          <a:prstGeom prst="rect">
            <a:avLst/>
          </a:prstGeom>
        </p:spPr>
        <p:txBody>
          <a:bodyPr/>
          <a:lstStyle>
            <a:lvl1pPr>
              <a:defRPr/>
            </a:lvl1pPr>
          </a:lstStyle>
          <a:p>
            <a:fld id="{449DA8BF-40AB-4D3C-8A1D-9D877D44FE82}" type="datetime1">
              <a:rPr lang="en-GB" smtClean="0"/>
              <a:t>17/12/2019</a:t>
            </a:fld>
            <a:endParaRPr lang="en-GB" dirty="0"/>
          </a:p>
        </p:txBody>
      </p:sp>
      <p:sp>
        <p:nvSpPr>
          <p:cNvPr id="5" name="Footer Placeholder 4"/>
          <p:cNvSpPr>
            <a:spLocks noGrp="1"/>
          </p:cNvSpPr>
          <p:nvPr>
            <p:ph type="ftr" sz="quarter" idx="11"/>
          </p:nvPr>
        </p:nvSpPr>
        <p:spPr bwMode="gray">
          <a:xfrm>
            <a:off x="1833563" y="6629400"/>
            <a:ext cx="1339850" cy="158750"/>
          </a:xfrm>
          <a:prstGeom prst="rect">
            <a:avLst/>
          </a:prstGeom>
        </p:spPr>
        <p:txBody>
          <a:bodyPr/>
          <a:lstStyle>
            <a:lvl1pPr>
              <a:defRPr/>
            </a:lvl1pPr>
          </a:lstStyle>
          <a:p>
            <a:r>
              <a:rPr lang="en-GB" dirty="0"/>
              <a:t>Confidential</a:t>
            </a:r>
          </a:p>
        </p:txBody>
      </p:sp>
      <p:sp>
        <p:nvSpPr>
          <p:cNvPr id="6" name="Slide Number Placeholder 5"/>
          <p:cNvSpPr>
            <a:spLocks noGrp="1"/>
          </p:cNvSpPr>
          <p:nvPr>
            <p:ph type="sldNum" sz="quarter" idx="12"/>
          </p:nvPr>
        </p:nvSpPr>
        <p:spPr bwMode="gray">
          <a:xfrm>
            <a:off x="4475163" y="6619875"/>
            <a:ext cx="434975" cy="168275"/>
          </a:xfrm>
          <a:prstGeom prst="rect">
            <a:avLst/>
          </a:prstGeom>
        </p:spPr>
        <p:txBody>
          <a:bodyPr/>
          <a:lstStyle>
            <a:lvl1pPr algn="ctr">
              <a:defRPr b="1"/>
            </a:lvl1pPr>
          </a:lstStyle>
          <a:p>
            <a:fld id="{E29F7E16-D4EE-4FCF-B510-EA28849152B4}" type="slidenum">
              <a:rPr lang="en-GB" smtClean="0"/>
              <a:pPr/>
              <a:t>‹#›</a:t>
            </a:fld>
            <a:endParaRPr lang="en-GB" dirty="0"/>
          </a:p>
        </p:txBody>
      </p:sp>
    </p:spTree>
    <p:extLst>
      <p:ext uri="{BB962C8B-B14F-4D97-AF65-F5344CB8AC3E}">
        <p14:creationId xmlns:p14="http://schemas.microsoft.com/office/powerpoint/2010/main" val="22017075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27"/>
          <p:cNvSpPr>
            <a:spLocks/>
          </p:cNvSpPr>
          <p:nvPr userDrawn="1"/>
        </p:nvSpPr>
        <p:spPr bwMode="auto">
          <a:xfrm>
            <a:off x="0" y="1471613"/>
            <a:ext cx="4043363" cy="1303337"/>
          </a:xfrm>
          <a:custGeom>
            <a:avLst/>
            <a:gdLst>
              <a:gd name="T0" fmla="*/ 2147483647 w 7247"/>
              <a:gd name="T1" fmla="*/ 2147483647 h 2338"/>
              <a:gd name="T2" fmla="*/ 2147483647 w 7247"/>
              <a:gd name="T3" fmla="*/ 2147483647 h 2338"/>
              <a:gd name="T4" fmla="*/ 2147483647 w 7247"/>
              <a:gd name="T5" fmla="*/ 2147483647 h 2338"/>
              <a:gd name="T6" fmla="*/ 2147483647 w 7247"/>
              <a:gd name="T7" fmla="*/ 2147483647 h 2338"/>
              <a:gd name="T8" fmla="*/ 2147483647 w 7247"/>
              <a:gd name="T9" fmla="*/ 2147483647 h 2338"/>
              <a:gd name="T10" fmla="*/ 2147483647 w 7247"/>
              <a:gd name="T11" fmla="*/ 0 h 2338"/>
              <a:gd name="T12" fmla="*/ 2147483647 w 7247"/>
              <a:gd name="T13" fmla="*/ 0 h 2338"/>
              <a:gd name="T14" fmla="*/ 0 w 7247"/>
              <a:gd name="T15" fmla="*/ 346496991 h 2338"/>
              <a:gd name="T16" fmla="*/ 0 w 7247"/>
              <a:gd name="T17" fmla="*/ 2147483647 h 2338"/>
              <a:gd name="T18" fmla="*/ 2147483647 w 7247"/>
              <a:gd name="T19" fmla="*/ 2147483647 h 23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47" h="2338">
                <a:moveTo>
                  <a:pt x="17" y="2338"/>
                </a:moveTo>
                <a:cubicBezTo>
                  <a:pt x="6151" y="2338"/>
                  <a:pt x="6151" y="2338"/>
                  <a:pt x="6151" y="2338"/>
                </a:cubicBezTo>
                <a:cubicBezTo>
                  <a:pt x="6178" y="2338"/>
                  <a:pt x="6201" y="2322"/>
                  <a:pt x="6212" y="2300"/>
                </a:cubicBezTo>
                <a:cubicBezTo>
                  <a:pt x="7242" y="91"/>
                  <a:pt x="7242" y="91"/>
                  <a:pt x="7242" y="91"/>
                </a:cubicBezTo>
                <a:cubicBezTo>
                  <a:pt x="7244" y="83"/>
                  <a:pt x="7247" y="75"/>
                  <a:pt x="7247" y="66"/>
                </a:cubicBezTo>
                <a:cubicBezTo>
                  <a:pt x="7247" y="30"/>
                  <a:pt x="7217" y="0"/>
                  <a:pt x="7180" y="0"/>
                </a:cubicBezTo>
                <a:cubicBezTo>
                  <a:pt x="17" y="0"/>
                  <a:pt x="17" y="0"/>
                  <a:pt x="17" y="0"/>
                </a:cubicBezTo>
                <a:cubicBezTo>
                  <a:pt x="11" y="0"/>
                  <a:pt x="6" y="0"/>
                  <a:pt x="0" y="2"/>
                </a:cubicBezTo>
                <a:cubicBezTo>
                  <a:pt x="0" y="2336"/>
                  <a:pt x="0" y="2336"/>
                  <a:pt x="0" y="2336"/>
                </a:cubicBezTo>
                <a:cubicBezTo>
                  <a:pt x="6" y="2337"/>
                  <a:pt x="11" y="2338"/>
                  <a:pt x="17" y="2338"/>
                </a:cubicBezTo>
                <a:close/>
              </a:path>
            </a:pathLst>
          </a:custGeom>
          <a:solidFill>
            <a:srgbClr val="002D2D">
              <a:alpha val="47842"/>
            </a:srgbClr>
          </a:solidFill>
          <a:ln w="9525">
            <a:noFill/>
            <a:round/>
            <a:headEnd/>
            <a:tailEnd/>
          </a:ln>
        </p:spPr>
        <p:txBody>
          <a:bodyPr/>
          <a:lstStyle/>
          <a:p>
            <a:pPr>
              <a:defRPr/>
            </a:pPr>
            <a:endParaRPr lang="en-US" dirty="0">
              <a:ea typeface="ＭＳ Ｐゴシック" charset="-128"/>
            </a:endParaRPr>
          </a:p>
        </p:txBody>
      </p:sp>
      <p:grpSp>
        <p:nvGrpSpPr>
          <p:cNvPr id="24" name="Group 7"/>
          <p:cNvGrpSpPr>
            <a:grpSpLocks noChangeAspect="1"/>
          </p:cNvGrpSpPr>
          <p:nvPr userDrawn="1"/>
        </p:nvGrpSpPr>
        <p:grpSpPr bwMode="auto">
          <a:xfrm>
            <a:off x="1411288" y="4262438"/>
            <a:ext cx="373062" cy="465137"/>
            <a:chOff x="3111" y="2750"/>
            <a:chExt cx="801" cy="998"/>
          </a:xfrm>
        </p:grpSpPr>
        <p:sp>
          <p:nvSpPr>
            <p:cNvPr id="25"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26" name="Freeform 9"/>
            <p:cNvSpPr>
              <a:spLocks/>
            </p:cNvSpPr>
            <p:nvPr/>
          </p:nvSpPr>
          <p:spPr bwMode="auto">
            <a:xfrm>
              <a:off x="3329" y="2999"/>
              <a:ext cx="481" cy="252"/>
            </a:xfrm>
            <a:custGeom>
              <a:avLst/>
              <a:gdLst>
                <a:gd name="T0" fmla="*/ 0 w 483"/>
                <a:gd name="T1" fmla="*/ 261 h 249"/>
                <a:gd name="T2" fmla="*/ 360 w 483"/>
                <a:gd name="T3" fmla="*/ 261 h 249"/>
                <a:gd name="T4" fmla="*/ 475 w 483"/>
                <a:gd name="T5" fmla="*/ 0 h 249"/>
                <a:gd name="T6" fmla="*/ 117 w 483"/>
                <a:gd name="T7" fmla="*/ 0 h 249"/>
                <a:gd name="T8" fmla="*/ 0 w 483"/>
                <a:gd name="T9" fmla="*/ 261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27" name="Freeform 10"/>
            <p:cNvSpPr>
              <a:spLocks/>
            </p:cNvSpPr>
            <p:nvPr/>
          </p:nvSpPr>
          <p:spPr bwMode="auto">
            <a:xfrm>
              <a:off x="3213" y="3251"/>
              <a:ext cx="481" cy="249"/>
            </a:xfrm>
            <a:custGeom>
              <a:avLst/>
              <a:gdLst>
                <a:gd name="T0" fmla="*/ 0 w 483"/>
                <a:gd name="T1" fmla="*/ 249 h 249"/>
                <a:gd name="T2" fmla="*/ 360 w 483"/>
                <a:gd name="T3" fmla="*/ 249 h 249"/>
                <a:gd name="T4" fmla="*/ 475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28" name="Freeform 11"/>
            <p:cNvSpPr>
              <a:spLocks/>
            </p:cNvSpPr>
            <p:nvPr/>
          </p:nvSpPr>
          <p:spPr bwMode="auto">
            <a:xfrm>
              <a:off x="3111" y="3499"/>
              <a:ext cx="467" cy="249"/>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29" name="Freeform 12"/>
            <p:cNvSpPr>
              <a:spLocks/>
            </p:cNvSpPr>
            <p:nvPr/>
          </p:nvSpPr>
          <p:spPr bwMode="auto">
            <a:xfrm>
              <a:off x="3445" y="2750"/>
              <a:ext cx="467"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pic>
        <p:nvPicPr>
          <p:cNvPr id="30" name="Picture 3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3506788"/>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1" name="Rectangle 5"/>
          <p:cNvSpPr>
            <a:spLocks noGrp="1" noChangeArrowheads="1"/>
          </p:cNvSpPr>
          <p:nvPr>
            <p:ph type="subTitle" idx="1"/>
          </p:nvPr>
        </p:nvSpPr>
        <p:spPr bwMode="gray">
          <a:xfrm>
            <a:off x="1843181" y="4709235"/>
            <a:ext cx="5203078" cy="548565"/>
          </a:xfrm>
          <a:prstGeom prst="rect">
            <a:avLst/>
          </a:prstGeo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a:prstGeom prst="rect">
            <a:avLst/>
          </a:prstGeo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59" name="Text Placeholder 58"/>
          <p:cNvSpPr>
            <a:spLocks noGrp="1"/>
          </p:cNvSpPr>
          <p:nvPr>
            <p:ph type="body" sz="quarter" idx="11"/>
          </p:nvPr>
        </p:nvSpPr>
        <p:spPr>
          <a:xfrm>
            <a:off x="220663" y="1525142"/>
            <a:ext cx="3436937" cy="1137376"/>
          </a:xfrm>
          <a:prstGeom prst="rect">
            <a:avLst/>
          </a:prstGeo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i="1" baseline="0">
                <a:solidFill>
                  <a:srgbClr val="F8F8F8"/>
                </a:solidFill>
              </a:defRPr>
            </a:lvl1pPr>
          </a:lstStyle>
          <a:p>
            <a:pPr lvl="0"/>
            <a:r>
              <a:rPr lang="en-US" dirty="0"/>
              <a:t>Click to edit Master text styles</a:t>
            </a:r>
          </a:p>
          <a:p>
            <a:pPr lvl="1"/>
            <a:r>
              <a:rPr lang="en-US" dirty="0"/>
              <a:t>Second level</a:t>
            </a:r>
          </a:p>
        </p:txBody>
      </p:sp>
      <p:sp>
        <p:nvSpPr>
          <p:cNvPr id="35" name="Content Placeholder 34"/>
          <p:cNvSpPr>
            <a:spLocks noGrp="1"/>
          </p:cNvSpPr>
          <p:nvPr>
            <p:ph sz="quarter" idx="14"/>
          </p:nvPr>
        </p:nvSpPr>
        <p:spPr>
          <a:xfrm>
            <a:off x="7427384" y="4262400"/>
            <a:ext cx="1590675" cy="871537"/>
          </a:xfrm>
          <a:prstGeom prst="rect">
            <a:avLst/>
          </a:prstGeom>
          <a:noFill/>
        </p:spPr>
        <p:txBody>
          <a:bodyPr/>
          <a:lstStyle/>
          <a:p>
            <a:pPr lvl="0"/>
            <a:endParaRPr lang="en-GB" dirty="0"/>
          </a:p>
        </p:txBody>
      </p:sp>
      <p:sp>
        <p:nvSpPr>
          <p:cNvPr id="31" name="Rectangle 32"/>
          <p:cNvSpPr>
            <a:spLocks noGrp="1" noChangeArrowheads="1"/>
          </p:cNvSpPr>
          <p:nvPr>
            <p:ph type="dt" sz="half" idx="15"/>
          </p:nvPr>
        </p:nvSpPr>
        <p:spPr bwMode="auto">
          <a:xfrm>
            <a:off x="220663" y="6629400"/>
            <a:ext cx="1443037" cy="158750"/>
          </a:xfrm>
          <a:prstGeom prst="rect">
            <a:avLst/>
          </a:prstGeom>
        </p:spPr>
        <p:txBody>
          <a:bodyPr/>
          <a:lstStyle>
            <a:lvl1pPr>
              <a:defRPr/>
            </a:lvl1pPr>
          </a:lstStyle>
          <a:p>
            <a:pPr>
              <a:defRPr/>
            </a:pPr>
            <a:fld id="{3CD826A9-7E54-4B16-B2E8-C53FF1DB8EE2}" type="datetime1">
              <a:rPr lang="en-GB" smtClean="0"/>
              <a:t>17/12/2019</a:t>
            </a:fld>
            <a:endParaRPr lang="en-GB" dirty="0"/>
          </a:p>
        </p:txBody>
      </p:sp>
      <p:sp>
        <p:nvSpPr>
          <p:cNvPr id="32" name="Rectangle 33"/>
          <p:cNvSpPr>
            <a:spLocks noGrp="1" noChangeArrowheads="1"/>
          </p:cNvSpPr>
          <p:nvPr>
            <p:ph type="ftr" sz="quarter" idx="16"/>
          </p:nvPr>
        </p:nvSpPr>
        <p:spPr bwMode="auto">
          <a:xfrm>
            <a:off x="1833563" y="6629400"/>
            <a:ext cx="1339850" cy="158750"/>
          </a:xfrm>
          <a:prstGeom prst="rect">
            <a:avLst/>
          </a:prstGeom>
        </p:spPr>
        <p:txBody>
          <a:bodyPr/>
          <a:lstStyle>
            <a:lvl1pPr>
              <a:defRPr/>
            </a:lvl1pPr>
          </a:lstStyle>
          <a:p>
            <a:pPr>
              <a:defRPr/>
            </a:pPr>
            <a:r>
              <a:rPr lang="en-GB" dirty="0"/>
              <a:t>Confidential</a:t>
            </a:r>
          </a:p>
        </p:txBody>
      </p:sp>
      <p:sp>
        <p:nvSpPr>
          <p:cNvPr id="33" name="Rectangle 34"/>
          <p:cNvSpPr>
            <a:spLocks noGrp="1" noChangeArrowheads="1"/>
          </p:cNvSpPr>
          <p:nvPr>
            <p:ph type="sldNum" sz="quarter" idx="17"/>
          </p:nvPr>
        </p:nvSpPr>
        <p:spPr bwMode="auto">
          <a:xfrm>
            <a:off x="4475163" y="6619875"/>
            <a:ext cx="434975" cy="168275"/>
          </a:xfrm>
          <a:prstGeom prst="rect">
            <a:avLst/>
          </a:prstGeom>
        </p:spPr>
        <p:txBody>
          <a:bodyPr/>
          <a:lstStyle>
            <a:lvl1pPr>
              <a:defRPr/>
            </a:lvl1pPr>
          </a:lstStyle>
          <a:p>
            <a:pPr>
              <a:defRPr/>
            </a:pPr>
            <a:fld id="{A4D32671-9FBA-4579-98B1-CF4C44309402}" type="slidenum">
              <a:rPr lang="en-GB"/>
              <a:pPr>
                <a:defRPr/>
              </a:pPr>
              <a:t>‹#›</a:t>
            </a:fld>
            <a:endParaRPr lang="en-GB" dirty="0"/>
          </a:p>
        </p:txBody>
      </p:sp>
    </p:spTree>
    <p:extLst>
      <p:ext uri="{BB962C8B-B14F-4D97-AF65-F5344CB8AC3E}">
        <p14:creationId xmlns:p14="http://schemas.microsoft.com/office/powerpoint/2010/main" val="1223210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 name="Group 16"/>
          <p:cNvGrpSpPr>
            <a:grpSpLocks noChangeAspect="1"/>
          </p:cNvGrpSpPr>
          <p:nvPr userDrawn="1"/>
        </p:nvGrpSpPr>
        <p:grpSpPr bwMode="auto">
          <a:xfrm>
            <a:off x="7519988" y="319088"/>
            <a:ext cx="1295400" cy="661987"/>
            <a:chOff x="201" y="3064"/>
            <a:chExt cx="1951" cy="997"/>
          </a:xfrm>
        </p:grpSpPr>
        <p:sp>
          <p:nvSpPr>
            <p:cNvPr id="7"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8"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22" name="Group 7"/>
          <p:cNvGrpSpPr>
            <a:grpSpLocks noChangeAspect="1"/>
          </p:cNvGrpSpPr>
          <p:nvPr userDrawn="1"/>
        </p:nvGrpSpPr>
        <p:grpSpPr bwMode="auto">
          <a:xfrm>
            <a:off x="1411288" y="4262438"/>
            <a:ext cx="373062" cy="465137"/>
            <a:chOff x="3111" y="2750"/>
            <a:chExt cx="801" cy="998"/>
          </a:xfrm>
        </p:grpSpPr>
        <p:sp>
          <p:nvSpPr>
            <p:cNvPr id="23"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24" name="Freeform 9"/>
            <p:cNvSpPr>
              <a:spLocks/>
            </p:cNvSpPr>
            <p:nvPr/>
          </p:nvSpPr>
          <p:spPr bwMode="auto">
            <a:xfrm>
              <a:off x="3329" y="2999"/>
              <a:ext cx="481" cy="252"/>
            </a:xfrm>
            <a:custGeom>
              <a:avLst/>
              <a:gdLst>
                <a:gd name="T0" fmla="*/ 0 w 483"/>
                <a:gd name="T1" fmla="*/ 261 h 249"/>
                <a:gd name="T2" fmla="*/ 360 w 483"/>
                <a:gd name="T3" fmla="*/ 261 h 249"/>
                <a:gd name="T4" fmla="*/ 475 w 483"/>
                <a:gd name="T5" fmla="*/ 0 h 249"/>
                <a:gd name="T6" fmla="*/ 117 w 483"/>
                <a:gd name="T7" fmla="*/ 0 h 249"/>
                <a:gd name="T8" fmla="*/ 0 w 483"/>
                <a:gd name="T9" fmla="*/ 261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25" name="Freeform 10"/>
            <p:cNvSpPr>
              <a:spLocks/>
            </p:cNvSpPr>
            <p:nvPr/>
          </p:nvSpPr>
          <p:spPr bwMode="auto">
            <a:xfrm>
              <a:off x="3213" y="3251"/>
              <a:ext cx="481" cy="249"/>
            </a:xfrm>
            <a:custGeom>
              <a:avLst/>
              <a:gdLst>
                <a:gd name="T0" fmla="*/ 0 w 483"/>
                <a:gd name="T1" fmla="*/ 249 h 249"/>
                <a:gd name="T2" fmla="*/ 360 w 483"/>
                <a:gd name="T3" fmla="*/ 249 h 249"/>
                <a:gd name="T4" fmla="*/ 475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26" name="Freeform 11"/>
            <p:cNvSpPr>
              <a:spLocks/>
            </p:cNvSpPr>
            <p:nvPr/>
          </p:nvSpPr>
          <p:spPr bwMode="auto">
            <a:xfrm>
              <a:off x="3111" y="3499"/>
              <a:ext cx="467" cy="249"/>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27" name="Freeform 12"/>
            <p:cNvSpPr>
              <a:spLocks/>
            </p:cNvSpPr>
            <p:nvPr/>
          </p:nvSpPr>
          <p:spPr bwMode="auto">
            <a:xfrm>
              <a:off x="3445" y="2750"/>
              <a:ext cx="467"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pic>
        <p:nvPicPr>
          <p:cNvPr id="28" name="Picture 3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3506788"/>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1" name="Rectangle 5"/>
          <p:cNvSpPr>
            <a:spLocks noGrp="1" noChangeArrowheads="1"/>
          </p:cNvSpPr>
          <p:nvPr>
            <p:ph type="subTitle" idx="1"/>
          </p:nvPr>
        </p:nvSpPr>
        <p:spPr bwMode="gray">
          <a:xfrm>
            <a:off x="1843181" y="4709235"/>
            <a:ext cx="5203078" cy="548565"/>
          </a:xfrm>
          <a:prstGeom prst="rect">
            <a:avLst/>
          </a:prstGeo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a:prstGeom prst="rect">
            <a:avLst/>
          </a:prstGeo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31" name="Content Placeholder 34"/>
          <p:cNvSpPr>
            <a:spLocks noGrp="1"/>
          </p:cNvSpPr>
          <p:nvPr>
            <p:ph sz="quarter" idx="14"/>
          </p:nvPr>
        </p:nvSpPr>
        <p:spPr>
          <a:xfrm>
            <a:off x="7427384" y="4262400"/>
            <a:ext cx="1590675" cy="871537"/>
          </a:xfrm>
          <a:prstGeom prst="rect">
            <a:avLst/>
          </a:prstGeom>
          <a:noFill/>
        </p:spPr>
        <p:txBody>
          <a:bodyPr/>
          <a:lstStyle/>
          <a:p>
            <a:pPr lvl="0"/>
            <a:endParaRPr lang="en-GB" dirty="0"/>
          </a:p>
        </p:txBody>
      </p:sp>
      <p:sp>
        <p:nvSpPr>
          <p:cNvPr id="29" name="Rectangle 32"/>
          <p:cNvSpPr>
            <a:spLocks noGrp="1" noChangeArrowheads="1"/>
          </p:cNvSpPr>
          <p:nvPr>
            <p:ph type="dt" sz="half" idx="15"/>
          </p:nvPr>
        </p:nvSpPr>
        <p:spPr bwMode="auto">
          <a:xfrm>
            <a:off x="220663" y="6629400"/>
            <a:ext cx="1443037" cy="158750"/>
          </a:xfrm>
          <a:prstGeom prst="rect">
            <a:avLst/>
          </a:prstGeom>
        </p:spPr>
        <p:txBody>
          <a:bodyPr/>
          <a:lstStyle>
            <a:lvl1pPr>
              <a:defRPr/>
            </a:lvl1pPr>
          </a:lstStyle>
          <a:p>
            <a:pPr>
              <a:defRPr/>
            </a:pPr>
            <a:fld id="{A22C1997-628A-44EE-90C6-DE073279C769}" type="datetime1">
              <a:rPr lang="en-GB" smtClean="0"/>
              <a:t>17/12/2019</a:t>
            </a:fld>
            <a:endParaRPr lang="en-GB" dirty="0"/>
          </a:p>
        </p:txBody>
      </p:sp>
      <p:sp>
        <p:nvSpPr>
          <p:cNvPr id="30" name="Rectangle 33"/>
          <p:cNvSpPr>
            <a:spLocks noGrp="1" noChangeArrowheads="1"/>
          </p:cNvSpPr>
          <p:nvPr>
            <p:ph type="ftr" sz="quarter" idx="16"/>
          </p:nvPr>
        </p:nvSpPr>
        <p:spPr bwMode="auto">
          <a:xfrm>
            <a:off x="1833563" y="6629400"/>
            <a:ext cx="1339850" cy="158750"/>
          </a:xfrm>
          <a:prstGeom prst="rect">
            <a:avLst/>
          </a:prstGeom>
        </p:spPr>
        <p:txBody>
          <a:bodyPr/>
          <a:lstStyle>
            <a:lvl1pPr>
              <a:defRPr/>
            </a:lvl1pPr>
          </a:lstStyle>
          <a:p>
            <a:pPr>
              <a:defRPr/>
            </a:pPr>
            <a:r>
              <a:rPr lang="en-GB" dirty="0"/>
              <a:t>Confidential</a:t>
            </a:r>
          </a:p>
        </p:txBody>
      </p:sp>
      <p:sp>
        <p:nvSpPr>
          <p:cNvPr id="32" name="Rectangle 34"/>
          <p:cNvSpPr>
            <a:spLocks noGrp="1" noChangeArrowheads="1"/>
          </p:cNvSpPr>
          <p:nvPr>
            <p:ph type="sldNum" sz="quarter" idx="17"/>
          </p:nvPr>
        </p:nvSpPr>
        <p:spPr bwMode="auto">
          <a:xfrm>
            <a:off x="4475163" y="6619875"/>
            <a:ext cx="434975" cy="168275"/>
          </a:xfrm>
          <a:prstGeom prst="rect">
            <a:avLst/>
          </a:prstGeom>
        </p:spPr>
        <p:txBody>
          <a:bodyPr/>
          <a:lstStyle>
            <a:lvl1pPr>
              <a:defRPr/>
            </a:lvl1pPr>
          </a:lstStyle>
          <a:p>
            <a:pPr>
              <a:defRPr/>
            </a:pPr>
            <a:fld id="{DECD43F4-D230-4124-81A0-A2BFE975FD6A}" type="slidenum">
              <a:rPr lang="en-GB"/>
              <a:pPr>
                <a:defRPr/>
              </a:pPr>
              <a:t>‹#›</a:t>
            </a:fld>
            <a:endParaRPr lang="en-GB" dirty="0"/>
          </a:p>
        </p:txBody>
      </p:sp>
    </p:spTree>
    <p:extLst>
      <p:ext uri="{BB962C8B-B14F-4D97-AF65-F5344CB8AC3E}">
        <p14:creationId xmlns:p14="http://schemas.microsoft.com/office/powerpoint/2010/main" val="20568245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 name="Group 16"/>
          <p:cNvGrpSpPr>
            <a:grpSpLocks noChangeAspect="1"/>
          </p:cNvGrpSpPr>
          <p:nvPr userDrawn="1"/>
        </p:nvGrpSpPr>
        <p:grpSpPr bwMode="auto">
          <a:xfrm>
            <a:off x="7519988" y="319088"/>
            <a:ext cx="1295400" cy="661987"/>
            <a:chOff x="201" y="3064"/>
            <a:chExt cx="1951" cy="997"/>
          </a:xfrm>
        </p:grpSpPr>
        <p:sp>
          <p:nvSpPr>
            <p:cNvPr id="7"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8"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22" name="Group 7"/>
          <p:cNvGrpSpPr>
            <a:grpSpLocks noChangeAspect="1"/>
          </p:cNvGrpSpPr>
          <p:nvPr userDrawn="1"/>
        </p:nvGrpSpPr>
        <p:grpSpPr bwMode="auto">
          <a:xfrm>
            <a:off x="1411288" y="2095500"/>
            <a:ext cx="373062" cy="463550"/>
            <a:chOff x="3111" y="2750"/>
            <a:chExt cx="801" cy="998"/>
          </a:xfrm>
        </p:grpSpPr>
        <p:sp>
          <p:nvSpPr>
            <p:cNvPr id="23"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24" name="Freeform 9"/>
            <p:cNvSpPr>
              <a:spLocks/>
            </p:cNvSpPr>
            <p:nvPr/>
          </p:nvSpPr>
          <p:spPr bwMode="auto">
            <a:xfrm>
              <a:off x="3329" y="3000"/>
              <a:ext cx="481" cy="249"/>
            </a:xfrm>
            <a:custGeom>
              <a:avLst/>
              <a:gdLst>
                <a:gd name="T0" fmla="*/ 0 w 483"/>
                <a:gd name="T1" fmla="*/ 249 h 249"/>
                <a:gd name="T2" fmla="*/ 360 w 483"/>
                <a:gd name="T3" fmla="*/ 249 h 249"/>
                <a:gd name="T4" fmla="*/ 475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25" name="Freeform 10"/>
            <p:cNvSpPr>
              <a:spLocks/>
            </p:cNvSpPr>
            <p:nvPr/>
          </p:nvSpPr>
          <p:spPr bwMode="auto">
            <a:xfrm>
              <a:off x="3213" y="3249"/>
              <a:ext cx="481" cy="250"/>
            </a:xfrm>
            <a:custGeom>
              <a:avLst/>
              <a:gdLst>
                <a:gd name="T0" fmla="*/ 0 w 483"/>
                <a:gd name="T1" fmla="*/ 253 h 249"/>
                <a:gd name="T2" fmla="*/ 360 w 483"/>
                <a:gd name="T3" fmla="*/ 253 h 249"/>
                <a:gd name="T4" fmla="*/ 475 w 483"/>
                <a:gd name="T5" fmla="*/ 0 h 249"/>
                <a:gd name="T6" fmla="*/ 116 w 483"/>
                <a:gd name="T7" fmla="*/ 0 h 249"/>
                <a:gd name="T8" fmla="*/ 0 w 483"/>
                <a:gd name="T9" fmla="*/ 253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26" name="Freeform 11"/>
            <p:cNvSpPr>
              <a:spLocks/>
            </p:cNvSpPr>
            <p:nvPr/>
          </p:nvSpPr>
          <p:spPr bwMode="auto">
            <a:xfrm>
              <a:off x="3111" y="3499"/>
              <a:ext cx="467" cy="249"/>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27" name="Freeform 12"/>
            <p:cNvSpPr>
              <a:spLocks/>
            </p:cNvSpPr>
            <p:nvPr/>
          </p:nvSpPr>
          <p:spPr bwMode="auto">
            <a:xfrm>
              <a:off x="3445" y="2750"/>
              <a:ext cx="467" cy="250"/>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pic>
        <p:nvPicPr>
          <p:cNvPr id="28" name="Picture 3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3506788"/>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1" name="Rectangle 5"/>
          <p:cNvSpPr>
            <a:spLocks noGrp="1" noChangeArrowheads="1"/>
          </p:cNvSpPr>
          <p:nvPr>
            <p:ph type="subTitle" idx="1"/>
          </p:nvPr>
        </p:nvSpPr>
        <p:spPr bwMode="gray">
          <a:xfrm>
            <a:off x="1843181" y="2557714"/>
            <a:ext cx="5203078" cy="949335"/>
          </a:xfrm>
          <a:prstGeom prst="rect">
            <a:avLst/>
          </a:prstGeo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215052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a:prstGeom prst="rect">
            <a:avLst/>
          </a:prstGeo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54" name="Text Placeholder 28"/>
          <p:cNvSpPr>
            <a:spLocks noGrp="1"/>
          </p:cNvSpPr>
          <p:nvPr>
            <p:ph type="body" sz="quarter" idx="11"/>
          </p:nvPr>
        </p:nvSpPr>
        <p:spPr>
          <a:xfrm>
            <a:off x="1832400" y="4276800"/>
            <a:ext cx="5202000" cy="950400"/>
          </a:xfrm>
          <a:prstGeom prst="rect">
            <a:avLst/>
          </a:prstGeo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a:lvl1pPr>
          </a:lstStyle>
          <a:p>
            <a:pPr lvl="0"/>
            <a:r>
              <a:rPr lang="en-US" noProof="0"/>
              <a:t>Click to edit Master text styles</a:t>
            </a:r>
          </a:p>
          <a:p>
            <a:pPr lvl="1"/>
            <a:r>
              <a:rPr lang="en-US" noProof="0"/>
              <a:t>Second level</a:t>
            </a:r>
          </a:p>
        </p:txBody>
      </p:sp>
      <p:sp>
        <p:nvSpPr>
          <p:cNvPr id="29" name="Rectangle 32"/>
          <p:cNvSpPr>
            <a:spLocks noGrp="1" noChangeArrowheads="1"/>
          </p:cNvSpPr>
          <p:nvPr>
            <p:ph type="dt" sz="half" idx="12"/>
          </p:nvPr>
        </p:nvSpPr>
        <p:spPr bwMode="auto">
          <a:xfrm>
            <a:off x="220663" y="6629400"/>
            <a:ext cx="1443037" cy="158750"/>
          </a:xfrm>
          <a:prstGeom prst="rect">
            <a:avLst/>
          </a:prstGeom>
        </p:spPr>
        <p:txBody>
          <a:bodyPr/>
          <a:lstStyle>
            <a:lvl1pPr>
              <a:defRPr/>
            </a:lvl1pPr>
          </a:lstStyle>
          <a:p>
            <a:pPr>
              <a:defRPr/>
            </a:pPr>
            <a:fld id="{E12EC336-9B26-4068-B42E-48DE8DB59330}" type="datetime1">
              <a:rPr lang="en-GB" smtClean="0"/>
              <a:t>17/12/2019</a:t>
            </a:fld>
            <a:endParaRPr lang="en-GB" dirty="0"/>
          </a:p>
        </p:txBody>
      </p:sp>
      <p:sp>
        <p:nvSpPr>
          <p:cNvPr id="30" name="Rectangle 33"/>
          <p:cNvSpPr>
            <a:spLocks noGrp="1" noChangeArrowheads="1"/>
          </p:cNvSpPr>
          <p:nvPr>
            <p:ph type="ftr" sz="quarter" idx="13"/>
          </p:nvPr>
        </p:nvSpPr>
        <p:spPr bwMode="auto">
          <a:xfrm>
            <a:off x="1833563" y="6629400"/>
            <a:ext cx="1339850" cy="158750"/>
          </a:xfrm>
          <a:prstGeom prst="rect">
            <a:avLst/>
          </a:prstGeom>
        </p:spPr>
        <p:txBody>
          <a:bodyPr/>
          <a:lstStyle>
            <a:lvl1pPr>
              <a:defRPr/>
            </a:lvl1pPr>
          </a:lstStyle>
          <a:p>
            <a:pPr>
              <a:defRPr/>
            </a:pPr>
            <a:r>
              <a:rPr lang="en-GB" dirty="0"/>
              <a:t>Confidential</a:t>
            </a:r>
          </a:p>
        </p:txBody>
      </p:sp>
      <p:sp>
        <p:nvSpPr>
          <p:cNvPr id="31" name="Rectangle 34"/>
          <p:cNvSpPr>
            <a:spLocks noGrp="1" noChangeArrowheads="1"/>
          </p:cNvSpPr>
          <p:nvPr>
            <p:ph type="sldNum" sz="quarter" idx="14"/>
          </p:nvPr>
        </p:nvSpPr>
        <p:spPr bwMode="auto">
          <a:xfrm>
            <a:off x="4475163" y="6619875"/>
            <a:ext cx="434975" cy="168275"/>
          </a:xfrm>
          <a:prstGeom prst="rect">
            <a:avLst/>
          </a:prstGeom>
        </p:spPr>
        <p:txBody>
          <a:bodyPr/>
          <a:lstStyle>
            <a:lvl1pPr>
              <a:defRPr/>
            </a:lvl1pPr>
          </a:lstStyle>
          <a:p>
            <a:pPr>
              <a:defRPr/>
            </a:pPr>
            <a:fld id="{14EA665B-7453-4EB2-B9F3-92035CD25E9F}" type="slidenum">
              <a:rPr lang="en-GB"/>
              <a:pPr>
                <a:defRPr/>
              </a:pPr>
              <a:t>‹#›</a:t>
            </a:fld>
            <a:endParaRPr lang="en-GB" dirty="0"/>
          </a:p>
        </p:txBody>
      </p:sp>
    </p:spTree>
    <p:extLst>
      <p:ext uri="{BB962C8B-B14F-4D97-AF65-F5344CB8AC3E}">
        <p14:creationId xmlns:p14="http://schemas.microsoft.com/office/powerpoint/2010/main" val="1363134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434975" y="1279525"/>
            <a:ext cx="4159250"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7C174C97-2AAD-400E-B501-1FA153370BF2}"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2E09A462-95B0-4297-B6AC-C10381BCBE2B}" type="slidenum">
              <a:rPr lang="en-GB"/>
              <a:pPr>
                <a:defRPr/>
              </a:pPr>
              <a:t>‹#›</a:t>
            </a:fld>
            <a:endParaRPr lang="en-GB" dirty="0"/>
          </a:p>
        </p:txBody>
      </p:sp>
    </p:spTree>
    <p:extLst>
      <p:ext uri="{BB962C8B-B14F-4D97-AF65-F5344CB8AC3E}">
        <p14:creationId xmlns:p14="http://schemas.microsoft.com/office/powerpoint/2010/main" val="18346786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7"/>
          <p:cNvGrpSpPr>
            <a:grpSpLocks noChangeAspect="1"/>
          </p:cNvGrpSpPr>
          <p:nvPr userDrawn="1"/>
        </p:nvGrpSpPr>
        <p:grpSpPr bwMode="auto">
          <a:xfrm>
            <a:off x="1411288" y="4262438"/>
            <a:ext cx="373062" cy="465137"/>
            <a:chOff x="3111" y="2750"/>
            <a:chExt cx="801" cy="998"/>
          </a:xfrm>
        </p:grpSpPr>
        <p:sp>
          <p:nvSpPr>
            <p:cNvPr id="4"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5" name="Freeform 9"/>
            <p:cNvSpPr>
              <a:spLocks/>
            </p:cNvSpPr>
            <p:nvPr/>
          </p:nvSpPr>
          <p:spPr bwMode="auto">
            <a:xfrm>
              <a:off x="3329" y="2999"/>
              <a:ext cx="481" cy="252"/>
            </a:xfrm>
            <a:custGeom>
              <a:avLst/>
              <a:gdLst>
                <a:gd name="T0" fmla="*/ 0 w 483"/>
                <a:gd name="T1" fmla="*/ 261 h 249"/>
                <a:gd name="T2" fmla="*/ 360 w 483"/>
                <a:gd name="T3" fmla="*/ 261 h 249"/>
                <a:gd name="T4" fmla="*/ 475 w 483"/>
                <a:gd name="T5" fmla="*/ 0 h 249"/>
                <a:gd name="T6" fmla="*/ 117 w 483"/>
                <a:gd name="T7" fmla="*/ 0 h 249"/>
                <a:gd name="T8" fmla="*/ 0 w 483"/>
                <a:gd name="T9" fmla="*/ 261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6" name="Freeform 10"/>
            <p:cNvSpPr>
              <a:spLocks/>
            </p:cNvSpPr>
            <p:nvPr/>
          </p:nvSpPr>
          <p:spPr bwMode="auto">
            <a:xfrm>
              <a:off x="3213" y="3251"/>
              <a:ext cx="481" cy="249"/>
            </a:xfrm>
            <a:custGeom>
              <a:avLst/>
              <a:gdLst>
                <a:gd name="T0" fmla="*/ 0 w 483"/>
                <a:gd name="T1" fmla="*/ 249 h 249"/>
                <a:gd name="T2" fmla="*/ 360 w 483"/>
                <a:gd name="T3" fmla="*/ 249 h 249"/>
                <a:gd name="T4" fmla="*/ 475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7" name="Freeform 11"/>
            <p:cNvSpPr>
              <a:spLocks/>
            </p:cNvSpPr>
            <p:nvPr/>
          </p:nvSpPr>
          <p:spPr bwMode="auto">
            <a:xfrm>
              <a:off x="3111" y="3499"/>
              <a:ext cx="467" cy="249"/>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8" name="Freeform 12"/>
            <p:cNvSpPr>
              <a:spLocks/>
            </p:cNvSpPr>
            <p:nvPr/>
          </p:nvSpPr>
          <p:spPr bwMode="auto">
            <a:xfrm>
              <a:off x="3445" y="2750"/>
              <a:ext cx="467"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9" name="Freeform 10"/>
          <p:cNvSpPr>
            <a:spLocks/>
          </p:cNvSpPr>
          <p:nvPr userDrawn="1"/>
        </p:nvSpPr>
        <p:spPr bwMode="auto">
          <a:xfrm>
            <a:off x="0" y="6315075"/>
            <a:ext cx="9140825"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pic>
        <p:nvPicPr>
          <p:cNvPr id="10" name="Picture 3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6386513"/>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5" name="Rectangle 9"/>
          <p:cNvSpPr>
            <a:spLocks noGrp="1" noChangeArrowheads="1"/>
          </p:cNvSpPr>
          <p:nvPr>
            <p:ph type="ctrTitle"/>
          </p:nvPr>
        </p:nvSpPr>
        <p:spPr bwMode="gray">
          <a:xfrm>
            <a:off x="1833097" y="4302759"/>
            <a:ext cx="5448300" cy="395287"/>
          </a:xfrm>
        </p:spPr>
        <p:txBody>
          <a:bodyPr anchor="t"/>
          <a:lstStyle>
            <a:lvl1pPr>
              <a:defRPr sz="2800" b="0" baseline="0"/>
            </a:lvl1pPr>
          </a:lstStyle>
          <a:p>
            <a:r>
              <a:rPr lang="en-US" dirty="0"/>
              <a:t>Click to edit Master title style</a:t>
            </a:r>
            <a:endParaRPr lang="en-GB" dirty="0"/>
          </a:p>
        </p:txBody>
      </p:sp>
      <p:sp>
        <p:nvSpPr>
          <p:cNvPr id="11" name="Rectangle 32"/>
          <p:cNvSpPr>
            <a:spLocks noGrp="1" noChangeArrowheads="1"/>
          </p:cNvSpPr>
          <p:nvPr>
            <p:ph type="dt" sz="half" idx="10"/>
          </p:nvPr>
        </p:nvSpPr>
        <p:spPr bwMode="auto">
          <a:xfrm>
            <a:off x="220663" y="6629400"/>
            <a:ext cx="1443037" cy="158750"/>
          </a:xfrm>
          <a:prstGeom prst="rect">
            <a:avLst/>
          </a:prstGeom>
        </p:spPr>
        <p:txBody>
          <a:bodyPr/>
          <a:lstStyle>
            <a:lvl1pPr>
              <a:defRPr/>
            </a:lvl1pPr>
          </a:lstStyle>
          <a:p>
            <a:pPr>
              <a:defRPr/>
            </a:pPr>
            <a:fld id="{111F2E69-F913-42D3-AE7D-43C76FD249E5}" type="datetime1">
              <a:rPr lang="en-GB" smtClean="0"/>
              <a:t>17/12/2019</a:t>
            </a:fld>
            <a:endParaRPr lang="en-GB" dirty="0"/>
          </a:p>
        </p:txBody>
      </p:sp>
      <p:sp>
        <p:nvSpPr>
          <p:cNvPr id="12" name="Rectangle 33"/>
          <p:cNvSpPr>
            <a:spLocks noGrp="1" noChangeArrowheads="1"/>
          </p:cNvSpPr>
          <p:nvPr>
            <p:ph type="ftr" sz="quarter" idx="11"/>
          </p:nvPr>
        </p:nvSpPr>
        <p:spPr bwMode="auto">
          <a:xfrm>
            <a:off x="1833563" y="6629400"/>
            <a:ext cx="1339850" cy="158750"/>
          </a:xfrm>
          <a:prstGeom prst="rect">
            <a:avLst/>
          </a:prstGeom>
        </p:spPr>
        <p:txBody>
          <a:bodyPr/>
          <a:lstStyle>
            <a:lvl1pPr>
              <a:defRPr/>
            </a:lvl1pPr>
          </a:lstStyle>
          <a:p>
            <a:pPr>
              <a:defRPr/>
            </a:pPr>
            <a:r>
              <a:rPr lang="en-GB" dirty="0"/>
              <a:t>Confidential</a:t>
            </a:r>
          </a:p>
        </p:txBody>
      </p:sp>
      <p:sp>
        <p:nvSpPr>
          <p:cNvPr id="13" name="Rectangle 34"/>
          <p:cNvSpPr>
            <a:spLocks noGrp="1" noChangeArrowheads="1"/>
          </p:cNvSpPr>
          <p:nvPr>
            <p:ph type="sldNum" sz="quarter" idx="12"/>
          </p:nvPr>
        </p:nvSpPr>
        <p:spPr bwMode="auto">
          <a:xfrm>
            <a:off x="4475163" y="6619875"/>
            <a:ext cx="434975" cy="168275"/>
          </a:xfrm>
          <a:prstGeom prst="rect">
            <a:avLst/>
          </a:prstGeom>
        </p:spPr>
        <p:txBody>
          <a:bodyPr/>
          <a:lstStyle>
            <a:lvl1pPr>
              <a:defRPr/>
            </a:lvl1pPr>
          </a:lstStyle>
          <a:p>
            <a:pPr>
              <a:defRPr/>
            </a:pPr>
            <a:fld id="{DDE2D54B-524A-4F57-9E7C-FF0CCB444718}" type="slidenum">
              <a:rPr lang="en-GB"/>
              <a:pPr>
                <a:defRPr/>
              </a:pPr>
              <a:t>‹#›</a:t>
            </a:fld>
            <a:endParaRPr lang="en-GB" dirty="0"/>
          </a:p>
        </p:txBody>
      </p:sp>
    </p:spTree>
    <p:extLst>
      <p:ext uri="{BB962C8B-B14F-4D97-AF65-F5344CB8AC3E}">
        <p14:creationId xmlns:p14="http://schemas.microsoft.com/office/powerpoint/2010/main" val="12410382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5600" y="1279525"/>
            <a:ext cx="4137025" cy="4640263"/>
          </a:xfrm>
          <a:prstGeom prst="rect">
            <a:avLst/>
          </a:prstGeo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a:prstGeom prst="rect">
            <a:avLst/>
          </a:prstGeo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p:cNvSpPr>
            <a:spLocks noGrp="1" noChangeArrowheads="1"/>
          </p:cNvSpPr>
          <p:nvPr>
            <p:ph type="dt" sz="half" idx="10"/>
          </p:nvPr>
        </p:nvSpPr>
        <p:spPr>
          <a:xfrm>
            <a:off x="220663" y="6629400"/>
            <a:ext cx="1443037" cy="158750"/>
          </a:xfrm>
          <a:prstGeom prst="rect">
            <a:avLst/>
          </a:prstGeom>
          <a:ln/>
        </p:spPr>
        <p:txBody>
          <a:bodyPr/>
          <a:lstStyle>
            <a:lvl1pPr>
              <a:defRPr/>
            </a:lvl1pPr>
          </a:lstStyle>
          <a:p>
            <a:pPr>
              <a:defRPr/>
            </a:pPr>
            <a:fld id="{84E40672-50CE-4B43-9673-18F5682C27F1}" type="datetime1">
              <a:rPr lang="en-GB" smtClean="0"/>
              <a:t>17/12/2019</a:t>
            </a:fld>
            <a:endParaRPr lang="en-GB" dirty="0"/>
          </a:p>
        </p:txBody>
      </p:sp>
      <p:sp>
        <p:nvSpPr>
          <p:cNvPr id="6" name="Footer Placeholder 5"/>
          <p:cNvSpPr>
            <a:spLocks noGrp="1" noChangeArrowheads="1"/>
          </p:cNvSpPr>
          <p:nvPr>
            <p:ph type="ftr" sz="quarter" idx="11"/>
          </p:nvPr>
        </p:nvSpPr>
        <p:spPr>
          <a:xfrm>
            <a:off x="1833563" y="6629400"/>
            <a:ext cx="1339850" cy="158750"/>
          </a:xfrm>
          <a:prstGeom prst="rect">
            <a:avLst/>
          </a:prstGeom>
          <a:ln/>
        </p:spPr>
        <p:txBody>
          <a:bodyPr/>
          <a:lstStyle>
            <a:lvl1pPr>
              <a:defRPr/>
            </a:lvl1pPr>
          </a:lstStyle>
          <a:p>
            <a:pPr>
              <a:defRPr/>
            </a:pPr>
            <a:r>
              <a:rPr lang="en-GB" dirty="0"/>
              <a:t>Confidential</a:t>
            </a:r>
          </a:p>
        </p:txBody>
      </p:sp>
      <p:sp>
        <p:nvSpPr>
          <p:cNvPr id="7" name="Slide Number Placeholder 6"/>
          <p:cNvSpPr>
            <a:spLocks noGrp="1" noChangeArrowheads="1"/>
          </p:cNvSpPr>
          <p:nvPr>
            <p:ph type="sldNum" sz="quarter" idx="12"/>
          </p:nvPr>
        </p:nvSpPr>
        <p:spPr>
          <a:xfrm>
            <a:off x="4475163" y="6619875"/>
            <a:ext cx="434975" cy="168275"/>
          </a:xfrm>
          <a:prstGeom prst="rect">
            <a:avLst/>
          </a:prstGeom>
          <a:ln/>
        </p:spPr>
        <p:txBody>
          <a:bodyPr/>
          <a:lstStyle>
            <a:lvl1pPr>
              <a:defRPr/>
            </a:lvl1pPr>
          </a:lstStyle>
          <a:p>
            <a:pPr>
              <a:defRPr/>
            </a:pPr>
            <a:fld id="{F36387FA-6463-452E-B16D-8149C562E020}" type="slidenum">
              <a:rPr lang="en-GB"/>
              <a:pPr>
                <a:defRPr/>
              </a:pPr>
              <a:t>‹#›</a:t>
            </a:fld>
            <a:endParaRPr lang="en-GB" dirty="0"/>
          </a:p>
        </p:txBody>
      </p:sp>
    </p:spTree>
    <p:extLst>
      <p:ext uri="{BB962C8B-B14F-4D97-AF65-F5344CB8AC3E}">
        <p14:creationId xmlns:p14="http://schemas.microsoft.com/office/powerpoint/2010/main" val="812134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able Placeholder 2"/>
          <p:cNvSpPr>
            <a:spLocks noGrp="1"/>
          </p:cNvSpPr>
          <p:nvPr>
            <p:ph type="tbl" idx="1"/>
          </p:nvPr>
        </p:nvSpPr>
        <p:spPr>
          <a:xfrm>
            <a:off x="434975" y="1279525"/>
            <a:ext cx="8515350" cy="4640263"/>
          </a:xfrm>
          <a:prstGeom prst="rect">
            <a:avLst/>
          </a:prstGeom>
        </p:spPr>
        <p:txBody>
          <a:bodyPr/>
          <a:lstStyle>
            <a:lvl1pPr>
              <a:defRPr sz="1600"/>
            </a:lvl1pPr>
          </a:lstStyle>
          <a:p>
            <a:pPr lvl="0"/>
            <a:r>
              <a:rPr lang="en-US" noProof="0" dirty="0"/>
              <a:t>Click icon to add table</a:t>
            </a:r>
            <a:endParaRPr lang="en-GB" noProof="0" dirty="0"/>
          </a:p>
        </p:txBody>
      </p:sp>
      <p:sp>
        <p:nvSpPr>
          <p:cNvPr id="4" name="Rectangle 4"/>
          <p:cNvSpPr>
            <a:spLocks noGrp="1" noChangeArrowheads="1"/>
          </p:cNvSpPr>
          <p:nvPr>
            <p:ph type="dt" sz="half" idx="10"/>
          </p:nvPr>
        </p:nvSpPr>
        <p:spPr>
          <a:xfrm>
            <a:off x="220663" y="6629400"/>
            <a:ext cx="1443037" cy="158750"/>
          </a:xfrm>
          <a:prstGeom prst="rect">
            <a:avLst/>
          </a:prstGeom>
          <a:ln/>
        </p:spPr>
        <p:txBody>
          <a:bodyPr/>
          <a:lstStyle>
            <a:lvl1pPr>
              <a:defRPr/>
            </a:lvl1pPr>
          </a:lstStyle>
          <a:p>
            <a:pPr>
              <a:defRPr/>
            </a:pPr>
            <a:fld id="{59950158-828A-4DF6-BB00-3FB6918DEE44}" type="datetime1">
              <a:rPr lang="en-GB" smtClean="0"/>
              <a:t>17/12/2019</a:t>
            </a:fld>
            <a:endParaRPr lang="en-GB" dirty="0"/>
          </a:p>
        </p:txBody>
      </p:sp>
      <p:sp>
        <p:nvSpPr>
          <p:cNvPr id="5" name="Rectangle 5"/>
          <p:cNvSpPr>
            <a:spLocks noGrp="1" noChangeArrowheads="1"/>
          </p:cNvSpPr>
          <p:nvPr>
            <p:ph type="ftr" sz="quarter" idx="11"/>
          </p:nvPr>
        </p:nvSpPr>
        <p:spPr>
          <a:xfrm>
            <a:off x="1833563" y="6629400"/>
            <a:ext cx="1339850" cy="158750"/>
          </a:xfrm>
          <a:prstGeom prst="rect">
            <a:avLst/>
          </a:prstGeom>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xfrm>
            <a:off x="4475163" y="6619875"/>
            <a:ext cx="434975" cy="168275"/>
          </a:xfrm>
          <a:prstGeom prst="rect">
            <a:avLst/>
          </a:prstGeom>
          <a:ln/>
        </p:spPr>
        <p:txBody>
          <a:bodyPr/>
          <a:lstStyle>
            <a:lvl1pPr>
              <a:defRPr/>
            </a:lvl1pPr>
          </a:lstStyle>
          <a:p>
            <a:pPr>
              <a:defRPr/>
            </a:pPr>
            <a:fld id="{3C317E16-B49F-43DD-A8CD-329DC80C3105}" type="slidenum">
              <a:rPr lang="en-GB"/>
              <a:pPr>
                <a:defRPr/>
              </a:pPr>
              <a:t>‹#›</a:t>
            </a:fld>
            <a:endParaRPr lang="en-GB" dirty="0"/>
          </a:p>
        </p:txBody>
      </p:sp>
    </p:spTree>
    <p:extLst>
      <p:ext uri="{BB962C8B-B14F-4D97-AF65-F5344CB8AC3E}">
        <p14:creationId xmlns:p14="http://schemas.microsoft.com/office/powerpoint/2010/main" val="11775180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434975" y="1279525"/>
            <a:ext cx="4159250" cy="4640263"/>
          </a:xfrm>
          <a:prstGeom prst="rect">
            <a:avLst/>
          </a:prstGeo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794249" y="1279525"/>
            <a:ext cx="4156076" cy="4640263"/>
          </a:xfrm>
          <a:prstGeom prst="rect">
            <a:avLst/>
          </a:prstGeom>
        </p:spPr>
        <p:txBody>
          <a:bodyPr/>
          <a:lstStyle>
            <a:lvl1pPr>
              <a:defRPr sz="1600"/>
            </a:lvl1pPr>
          </a:lstStyle>
          <a:p>
            <a:pPr lvl="0"/>
            <a:r>
              <a:rPr lang="en-US" noProof="0" dirty="0"/>
              <a:t>Click icon to add chart</a:t>
            </a:r>
            <a:endParaRPr lang="en-GB" noProof="0" dirty="0"/>
          </a:p>
        </p:txBody>
      </p:sp>
      <p:sp>
        <p:nvSpPr>
          <p:cNvPr id="5" name="Date Placeholder 4"/>
          <p:cNvSpPr>
            <a:spLocks noGrp="1" noChangeArrowheads="1"/>
          </p:cNvSpPr>
          <p:nvPr>
            <p:ph type="dt" sz="half" idx="10"/>
          </p:nvPr>
        </p:nvSpPr>
        <p:spPr>
          <a:xfrm>
            <a:off x="220663" y="6629400"/>
            <a:ext cx="1443037" cy="158750"/>
          </a:xfrm>
          <a:prstGeom prst="rect">
            <a:avLst/>
          </a:prstGeom>
          <a:ln/>
        </p:spPr>
        <p:txBody>
          <a:bodyPr/>
          <a:lstStyle>
            <a:lvl1pPr>
              <a:defRPr/>
            </a:lvl1pPr>
          </a:lstStyle>
          <a:p>
            <a:pPr>
              <a:defRPr/>
            </a:pPr>
            <a:fld id="{07612567-8ED5-480F-A258-4A3431C9640D}" type="datetime1">
              <a:rPr lang="en-GB" smtClean="0"/>
              <a:t>17/12/2019</a:t>
            </a:fld>
            <a:endParaRPr lang="en-GB" dirty="0"/>
          </a:p>
        </p:txBody>
      </p:sp>
      <p:sp>
        <p:nvSpPr>
          <p:cNvPr id="6" name="Footer Placeholder 5"/>
          <p:cNvSpPr>
            <a:spLocks noGrp="1" noChangeArrowheads="1"/>
          </p:cNvSpPr>
          <p:nvPr>
            <p:ph type="ftr" sz="quarter" idx="11"/>
          </p:nvPr>
        </p:nvSpPr>
        <p:spPr>
          <a:xfrm>
            <a:off x="1833563" y="6629400"/>
            <a:ext cx="1339850" cy="158750"/>
          </a:xfrm>
          <a:prstGeom prst="rect">
            <a:avLst/>
          </a:prstGeom>
          <a:ln/>
        </p:spPr>
        <p:txBody>
          <a:bodyPr/>
          <a:lstStyle>
            <a:lvl1pPr>
              <a:defRPr/>
            </a:lvl1pPr>
          </a:lstStyle>
          <a:p>
            <a:pPr>
              <a:defRPr/>
            </a:pPr>
            <a:r>
              <a:rPr lang="en-GB" dirty="0"/>
              <a:t>Confidential</a:t>
            </a:r>
          </a:p>
        </p:txBody>
      </p:sp>
      <p:sp>
        <p:nvSpPr>
          <p:cNvPr id="7" name="Slide Number Placeholder 6"/>
          <p:cNvSpPr>
            <a:spLocks noGrp="1" noChangeArrowheads="1"/>
          </p:cNvSpPr>
          <p:nvPr>
            <p:ph type="sldNum" sz="quarter" idx="12"/>
          </p:nvPr>
        </p:nvSpPr>
        <p:spPr>
          <a:xfrm>
            <a:off x="4475163" y="6619875"/>
            <a:ext cx="434975" cy="168275"/>
          </a:xfrm>
          <a:prstGeom prst="rect">
            <a:avLst/>
          </a:prstGeom>
          <a:ln/>
        </p:spPr>
        <p:txBody>
          <a:bodyPr/>
          <a:lstStyle>
            <a:lvl1pPr>
              <a:defRPr/>
            </a:lvl1pPr>
          </a:lstStyle>
          <a:p>
            <a:pPr>
              <a:defRPr/>
            </a:pPr>
            <a:fld id="{CD9CA864-A624-467B-B566-DF3667AA77E6}" type="slidenum">
              <a:rPr lang="en-GB"/>
              <a:pPr>
                <a:defRPr/>
              </a:pPr>
              <a:t>‹#›</a:t>
            </a:fld>
            <a:endParaRPr lang="en-GB" dirty="0"/>
          </a:p>
        </p:txBody>
      </p:sp>
    </p:spTree>
    <p:extLst>
      <p:ext uri="{BB962C8B-B14F-4D97-AF65-F5344CB8AC3E}">
        <p14:creationId xmlns:p14="http://schemas.microsoft.com/office/powerpoint/2010/main" val="37041614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Chart Placeholder 2"/>
          <p:cNvSpPr>
            <a:spLocks noGrp="1"/>
          </p:cNvSpPr>
          <p:nvPr>
            <p:ph type="chart" idx="1"/>
          </p:nvPr>
        </p:nvSpPr>
        <p:spPr>
          <a:xfrm>
            <a:off x="435600" y="1279525"/>
            <a:ext cx="8493125" cy="4640263"/>
          </a:xfrm>
          <a:prstGeom prst="rect">
            <a:avLst/>
          </a:prstGeom>
        </p:spPr>
        <p:txBody>
          <a:bodyPr/>
          <a:lstStyle>
            <a:lvl1pPr>
              <a:defRPr sz="1600"/>
            </a:lvl1pPr>
          </a:lstStyle>
          <a:p>
            <a:pPr lvl="0"/>
            <a:r>
              <a:rPr lang="en-US" noProof="0" dirty="0"/>
              <a:t>Click icon to add chart</a:t>
            </a:r>
            <a:endParaRPr lang="en-GB" noProof="0" dirty="0"/>
          </a:p>
        </p:txBody>
      </p:sp>
      <p:sp>
        <p:nvSpPr>
          <p:cNvPr id="4" name="Rectangle 4"/>
          <p:cNvSpPr>
            <a:spLocks noGrp="1" noChangeArrowheads="1"/>
          </p:cNvSpPr>
          <p:nvPr>
            <p:ph type="dt" sz="half" idx="10"/>
          </p:nvPr>
        </p:nvSpPr>
        <p:spPr>
          <a:xfrm>
            <a:off x="220663" y="6629400"/>
            <a:ext cx="1443037" cy="158750"/>
          </a:xfrm>
          <a:prstGeom prst="rect">
            <a:avLst/>
          </a:prstGeom>
          <a:ln/>
        </p:spPr>
        <p:txBody>
          <a:bodyPr/>
          <a:lstStyle>
            <a:lvl1pPr>
              <a:defRPr/>
            </a:lvl1pPr>
          </a:lstStyle>
          <a:p>
            <a:pPr>
              <a:defRPr/>
            </a:pPr>
            <a:fld id="{D159C20A-EAC8-4765-A042-9966129EAF97}" type="datetime1">
              <a:rPr lang="en-GB" smtClean="0"/>
              <a:t>17/12/2019</a:t>
            </a:fld>
            <a:endParaRPr lang="en-GB" dirty="0"/>
          </a:p>
        </p:txBody>
      </p:sp>
      <p:sp>
        <p:nvSpPr>
          <p:cNvPr id="5" name="Rectangle 5"/>
          <p:cNvSpPr>
            <a:spLocks noGrp="1" noChangeArrowheads="1"/>
          </p:cNvSpPr>
          <p:nvPr>
            <p:ph type="ftr" sz="quarter" idx="11"/>
          </p:nvPr>
        </p:nvSpPr>
        <p:spPr>
          <a:xfrm>
            <a:off x="1833563" y="6629400"/>
            <a:ext cx="1339850" cy="158750"/>
          </a:xfrm>
          <a:prstGeom prst="rect">
            <a:avLst/>
          </a:prstGeom>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xfrm>
            <a:off x="4475163" y="6619875"/>
            <a:ext cx="434975" cy="168275"/>
          </a:xfrm>
          <a:prstGeom prst="rect">
            <a:avLst/>
          </a:prstGeom>
          <a:ln/>
        </p:spPr>
        <p:txBody>
          <a:bodyPr/>
          <a:lstStyle>
            <a:lvl1pPr>
              <a:defRPr/>
            </a:lvl1pPr>
          </a:lstStyle>
          <a:p>
            <a:pPr>
              <a:defRPr/>
            </a:pPr>
            <a:fld id="{0D4B5B4B-5473-4185-845D-E9E84F5405B5}" type="slidenum">
              <a:rPr lang="en-GB"/>
              <a:pPr>
                <a:defRPr/>
              </a:pPr>
              <a:t>‹#›</a:t>
            </a:fld>
            <a:endParaRPr lang="en-GB" dirty="0"/>
          </a:p>
        </p:txBody>
      </p:sp>
    </p:spTree>
    <p:extLst>
      <p:ext uri="{BB962C8B-B14F-4D97-AF65-F5344CB8AC3E}">
        <p14:creationId xmlns:p14="http://schemas.microsoft.com/office/powerpoint/2010/main" val="11328210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434975" y="1279525"/>
            <a:ext cx="4159250" cy="4640263"/>
          </a:xfrm>
          <a:prstGeom prst="rect">
            <a:avLst/>
          </a:prstGeo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a:prstGeom prst="rect">
            <a:avLst/>
          </a:prstGeo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p:cNvSpPr>
            <a:spLocks noGrp="1" noChangeArrowheads="1"/>
          </p:cNvSpPr>
          <p:nvPr>
            <p:ph type="dt" sz="half" idx="10"/>
          </p:nvPr>
        </p:nvSpPr>
        <p:spPr>
          <a:xfrm>
            <a:off x="220663" y="6629400"/>
            <a:ext cx="1443037" cy="158750"/>
          </a:xfrm>
          <a:prstGeom prst="rect">
            <a:avLst/>
          </a:prstGeom>
          <a:ln/>
        </p:spPr>
        <p:txBody>
          <a:bodyPr/>
          <a:lstStyle>
            <a:lvl1pPr>
              <a:defRPr/>
            </a:lvl1pPr>
          </a:lstStyle>
          <a:p>
            <a:pPr>
              <a:defRPr/>
            </a:pPr>
            <a:fld id="{9E0EA300-D99C-4FFE-A8DF-BF4B25757E03}" type="datetime1">
              <a:rPr lang="en-GB" smtClean="0"/>
              <a:t>17/12/2019</a:t>
            </a:fld>
            <a:endParaRPr lang="en-GB" dirty="0"/>
          </a:p>
        </p:txBody>
      </p:sp>
      <p:sp>
        <p:nvSpPr>
          <p:cNvPr id="6" name="Footer Placeholder 5"/>
          <p:cNvSpPr>
            <a:spLocks noGrp="1" noChangeArrowheads="1"/>
          </p:cNvSpPr>
          <p:nvPr>
            <p:ph type="ftr" sz="quarter" idx="11"/>
          </p:nvPr>
        </p:nvSpPr>
        <p:spPr>
          <a:xfrm>
            <a:off x="1833563" y="6629400"/>
            <a:ext cx="1339850" cy="158750"/>
          </a:xfrm>
          <a:prstGeom prst="rect">
            <a:avLst/>
          </a:prstGeom>
          <a:ln/>
        </p:spPr>
        <p:txBody>
          <a:bodyPr/>
          <a:lstStyle>
            <a:lvl1pPr>
              <a:defRPr/>
            </a:lvl1pPr>
          </a:lstStyle>
          <a:p>
            <a:pPr>
              <a:defRPr/>
            </a:pPr>
            <a:r>
              <a:rPr lang="en-GB" dirty="0"/>
              <a:t>Confidential</a:t>
            </a:r>
          </a:p>
        </p:txBody>
      </p:sp>
      <p:sp>
        <p:nvSpPr>
          <p:cNvPr id="7" name="Slide Number Placeholder 6"/>
          <p:cNvSpPr>
            <a:spLocks noGrp="1" noChangeArrowheads="1"/>
          </p:cNvSpPr>
          <p:nvPr>
            <p:ph type="sldNum" sz="quarter" idx="12"/>
          </p:nvPr>
        </p:nvSpPr>
        <p:spPr>
          <a:xfrm>
            <a:off x="4475163" y="6619875"/>
            <a:ext cx="434975" cy="168275"/>
          </a:xfrm>
          <a:prstGeom prst="rect">
            <a:avLst/>
          </a:prstGeom>
          <a:ln/>
        </p:spPr>
        <p:txBody>
          <a:bodyPr/>
          <a:lstStyle>
            <a:lvl1pPr>
              <a:defRPr/>
            </a:lvl1pPr>
          </a:lstStyle>
          <a:p>
            <a:pPr>
              <a:defRPr/>
            </a:pPr>
            <a:fld id="{52EFF39D-7E81-46F6-92E7-6D6CDCE27BEE}" type="slidenum">
              <a:rPr lang="en-GB"/>
              <a:pPr>
                <a:defRPr/>
              </a:pPr>
              <a:t>‹#›</a:t>
            </a:fld>
            <a:endParaRPr lang="en-GB" dirty="0"/>
          </a:p>
        </p:txBody>
      </p:sp>
    </p:spTree>
    <p:extLst>
      <p:ext uri="{BB962C8B-B14F-4D97-AF65-F5344CB8AC3E}">
        <p14:creationId xmlns:p14="http://schemas.microsoft.com/office/powerpoint/2010/main" val="12888271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9"/>
          <p:cNvGrpSpPr>
            <a:grpSpLocks/>
          </p:cNvGrpSpPr>
          <p:nvPr userDrawn="1"/>
        </p:nvGrpSpPr>
        <p:grpSpPr bwMode="auto">
          <a:xfrm>
            <a:off x="1814513" y="4210050"/>
            <a:ext cx="3336925" cy="441325"/>
            <a:chOff x="2986088" y="1146175"/>
            <a:chExt cx="4721225" cy="625475"/>
          </a:xfrm>
        </p:grpSpPr>
        <p:sp>
          <p:nvSpPr>
            <p:cNvPr id="6" name="Freeform 5"/>
            <p:cNvSpPr>
              <a:spLocks/>
            </p:cNvSpPr>
            <p:nvPr userDrawn="1"/>
          </p:nvSpPr>
          <p:spPr bwMode="auto">
            <a:xfrm>
              <a:off x="2986088" y="1191173"/>
              <a:ext cx="235836" cy="454482"/>
            </a:xfrm>
            <a:custGeom>
              <a:avLst/>
              <a:gdLst>
                <a:gd name="T0" fmla="*/ 2147483647 w 521"/>
                <a:gd name="T1" fmla="*/ 2147483647 h 1004"/>
                <a:gd name="T2" fmla="*/ 2147483647 w 521"/>
                <a:gd name="T3" fmla="*/ 2147483647 h 1004"/>
                <a:gd name="T4" fmla="*/ 2147483647 w 521"/>
                <a:gd name="T5" fmla="*/ 2147483647 h 1004"/>
                <a:gd name="T6" fmla="*/ 2147483647 w 521"/>
                <a:gd name="T7" fmla="*/ 2147483647 h 1004"/>
                <a:gd name="T8" fmla="*/ 2147483647 w 521"/>
                <a:gd name="T9" fmla="*/ 2147483647 h 1004"/>
                <a:gd name="T10" fmla="*/ 2147483647 w 521"/>
                <a:gd name="T11" fmla="*/ 2147483647 h 1004"/>
                <a:gd name="T12" fmla="*/ 2147483647 w 521"/>
                <a:gd name="T13" fmla="*/ 2147483647 h 1004"/>
                <a:gd name="T14" fmla="*/ 2147483647 w 521"/>
                <a:gd name="T15" fmla="*/ 2147483647 h 1004"/>
                <a:gd name="T16" fmla="*/ 2147483647 w 521"/>
                <a:gd name="T17" fmla="*/ 0 h 1004"/>
                <a:gd name="T18" fmla="*/ 2147483647 w 521"/>
                <a:gd name="T19" fmla="*/ 0 h 1004"/>
                <a:gd name="T20" fmla="*/ 2147483647 w 521"/>
                <a:gd name="T21" fmla="*/ 2147483647 h 1004"/>
                <a:gd name="T22" fmla="*/ 0 w 521"/>
                <a:gd name="T23" fmla="*/ 2147483647 h 1004"/>
                <a:gd name="T24" fmla="*/ 0 w 521"/>
                <a:gd name="T25" fmla="*/ 2147483647 h 1004"/>
                <a:gd name="T26" fmla="*/ 2147483647 w 521"/>
                <a:gd name="T27" fmla="*/ 2147483647 h 1004"/>
                <a:gd name="T28" fmla="*/ 2147483647 w 521"/>
                <a:gd name="T29" fmla="*/ 2147483647 h 1004"/>
                <a:gd name="T30" fmla="*/ 2147483647 w 521"/>
                <a:gd name="T31" fmla="*/ 2147483647 h 1004"/>
                <a:gd name="T32" fmla="*/ 2147483647 w 521"/>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7" name="Freeform 6"/>
            <p:cNvSpPr>
              <a:spLocks/>
            </p:cNvSpPr>
            <p:nvPr userDrawn="1"/>
          </p:nvSpPr>
          <p:spPr bwMode="auto">
            <a:xfrm>
              <a:off x="3287060" y="1272170"/>
              <a:ext cx="199899" cy="362236"/>
            </a:xfrm>
            <a:custGeom>
              <a:avLst/>
              <a:gdLst>
                <a:gd name="T0" fmla="*/ 2147483647 w 441"/>
                <a:gd name="T1" fmla="*/ 2147483647 h 804"/>
                <a:gd name="T2" fmla="*/ 2147483647 w 441"/>
                <a:gd name="T3" fmla="*/ 0 h 804"/>
                <a:gd name="T4" fmla="*/ 2147483647 w 441"/>
                <a:gd name="T5" fmla="*/ 2147483647 h 804"/>
                <a:gd name="T6" fmla="*/ 2147483647 w 441"/>
                <a:gd name="T7" fmla="*/ 1829128253 h 804"/>
                <a:gd name="T8" fmla="*/ 0 w 441"/>
                <a:gd name="T9" fmla="*/ 1829128253 h 804"/>
                <a:gd name="T10" fmla="*/ 0 w 441"/>
                <a:gd name="T11" fmla="*/ 2147483647 h 804"/>
                <a:gd name="T12" fmla="*/ 2147483647 w 441"/>
                <a:gd name="T13" fmla="*/ 2147483647 h 804"/>
                <a:gd name="T14" fmla="*/ 2147483647 w 441"/>
                <a:gd name="T15" fmla="*/ 2147483647 h 804"/>
                <a:gd name="T16" fmla="*/ 2147483647 w 441"/>
                <a:gd name="T17" fmla="*/ 2147483647 h 8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8" name="Freeform 7"/>
            <p:cNvSpPr>
              <a:spLocks/>
            </p:cNvSpPr>
            <p:nvPr userDrawn="1"/>
          </p:nvSpPr>
          <p:spPr bwMode="auto">
            <a:xfrm>
              <a:off x="3543112" y="1281170"/>
              <a:ext cx="312202" cy="364485"/>
            </a:xfrm>
            <a:custGeom>
              <a:avLst/>
              <a:gdLst>
                <a:gd name="T0" fmla="*/ 2147483647 w 684"/>
                <a:gd name="T1" fmla="*/ 2147483647 h 805"/>
                <a:gd name="T2" fmla="*/ 2147483647 w 684"/>
                <a:gd name="T3" fmla="*/ 0 h 805"/>
                <a:gd name="T4" fmla="*/ 2147483647 w 684"/>
                <a:gd name="T5" fmla="*/ 0 h 805"/>
                <a:gd name="T6" fmla="*/ 2147483647 w 684"/>
                <a:gd name="T7" fmla="*/ 2147483647 h 805"/>
                <a:gd name="T8" fmla="*/ 2147483647 w 684"/>
                <a:gd name="T9" fmla="*/ 2147483647 h 805"/>
                <a:gd name="T10" fmla="*/ 2147483647 w 684"/>
                <a:gd name="T11" fmla="*/ 2147483647 h 805"/>
                <a:gd name="T12" fmla="*/ 2147483647 w 684"/>
                <a:gd name="T13" fmla="*/ 0 h 805"/>
                <a:gd name="T14" fmla="*/ 0 w 684"/>
                <a:gd name="T15" fmla="*/ 0 h 805"/>
                <a:gd name="T16" fmla="*/ 0 w 684"/>
                <a:gd name="T17" fmla="*/ 2147483647 h 805"/>
                <a:gd name="T18" fmla="*/ 2147483647 w 684"/>
                <a:gd name="T19" fmla="*/ 2147483647 h 805"/>
                <a:gd name="T20" fmla="*/ 2147483647 w 684"/>
                <a:gd name="T21" fmla="*/ 2147483647 h 805"/>
                <a:gd name="T22" fmla="*/ 2147483647 w 684"/>
                <a:gd name="T23" fmla="*/ 2147483647 h 805"/>
                <a:gd name="T24" fmla="*/ 2147483647 w 684"/>
                <a:gd name="T25" fmla="*/ 2147483647 h 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9" name="Freeform 8"/>
            <p:cNvSpPr>
              <a:spLocks/>
            </p:cNvSpPr>
            <p:nvPr userDrawn="1"/>
          </p:nvSpPr>
          <p:spPr bwMode="auto">
            <a:xfrm>
              <a:off x="3922696" y="1272170"/>
              <a:ext cx="269528" cy="371236"/>
            </a:xfrm>
            <a:custGeom>
              <a:avLst/>
              <a:gdLst>
                <a:gd name="T0" fmla="*/ 2147483647 w 596"/>
                <a:gd name="T1" fmla="*/ 2147483647 h 823"/>
                <a:gd name="T2" fmla="*/ 2147483647 w 596"/>
                <a:gd name="T3" fmla="*/ 2147483647 h 823"/>
                <a:gd name="T4" fmla="*/ 2147483647 w 596"/>
                <a:gd name="T5" fmla="*/ 2147483647 h 823"/>
                <a:gd name="T6" fmla="*/ 2147483647 w 596"/>
                <a:gd name="T7" fmla="*/ 2147483647 h 823"/>
                <a:gd name="T8" fmla="*/ 2147483647 w 596"/>
                <a:gd name="T9" fmla="*/ 2147483647 h 823"/>
                <a:gd name="T10" fmla="*/ 2147483647 w 596"/>
                <a:gd name="T11" fmla="*/ 2147483647 h 823"/>
                <a:gd name="T12" fmla="*/ 2147483647 w 596"/>
                <a:gd name="T13" fmla="*/ 2147483647 h 823"/>
                <a:gd name="T14" fmla="*/ 2147483647 w 596"/>
                <a:gd name="T15" fmla="*/ 0 h 823"/>
                <a:gd name="T16" fmla="*/ 0 w 596"/>
                <a:gd name="T17" fmla="*/ 2147483647 h 823"/>
                <a:gd name="T18" fmla="*/ 2147483647 w 596"/>
                <a:gd name="T19" fmla="*/ 2147483647 h 823"/>
                <a:gd name="T20" fmla="*/ 2147483647 w 596"/>
                <a:gd name="T21" fmla="*/ 2147483647 h 823"/>
                <a:gd name="T22" fmla="*/ 2147483647 w 596"/>
                <a:gd name="T23" fmla="*/ 2147483647 h 823"/>
                <a:gd name="T24" fmla="*/ 2147483647 w 596"/>
                <a:gd name="T25" fmla="*/ 2147483647 h 823"/>
                <a:gd name="T26" fmla="*/ 1017438805 w 596"/>
                <a:gd name="T27" fmla="*/ 2147483647 h 823"/>
                <a:gd name="T28" fmla="*/ 1017438805 w 596"/>
                <a:gd name="T29" fmla="*/ 2147483647 h 823"/>
                <a:gd name="T30" fmla="*/ 2147483647 w 596"/>
                <a:gd name="T31" fmla="*/ 2147483647 h 823"/>
                <a:gd name="T32" fmla="*/ 2147483647 w 596"/>
                <a:gd name="T33" fmla="*/ 2147483647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0" name="Freeform 9"/>
            <p:cNvSpPr>
              <a:spLocks/>
            </p:cNvSpPr>
            <p:nvPr userDrawn="1"/>
          </p:nvSpPr>
          <p:spPr bwMode="auto">
            <a:xfrm>
              <a:off x="4232652" y="1191173"/>
              <a:ext cx="233591" cy="454482"/>
            </a:xfrm>
            <a:custGeom>
              <a:avLst/>
              <a:gdLst>
                <a:gd name="T0" fmla="*/ 2147483647 w 520"/>
                <a:gd name="T1" fmla="*/ 2147483647 h 1004"/>
                <a:gd name="T2" fmla="*/ 2147483647 w 520"/>
                <a:gd name="T3" fmla="*/ 2147483647 h 1004"/>
                <a:gd name="T4" fmla="*/ 2147483647 w 520"/>
                <a:gd name="T5" fmla="*/ 2147483647 h 1004"/>
                <a:gd name="T6" fmla="*/ 2147483647 w 520"/>
                <a:gd name="T7" fmla="*/ 2147483647 h 1004"/>
                <a:gd name="T8" fmla="*/ 2147483647 w 520"/>
                <a:gd name="T9" fmla="*/ 2147483647 h 1004"/>
                <a:gd name="T10" fmla="*/ 2147483647 w 520"/>
                <a:gd name="T11" fmla="*/ 2147483647 h 1004"/>
                <a:gd name="T12" fmla="*/ 2147483647 w 520"/>
                <a:gd name="T13" fmla="*/ 2147483647 h 1004"/>
                <a:gd name="T14" fmla="*/ 2147483647 w 520"/>
                <a:gd name="T15" fmla="*/ 2147483647 h 1004"/>
                <a:gd name="T16" fmla="*/ 2147483647 w 520"/>
                <a:gd name="T17" fmla="*/ 0 h 1004"/>
                <a:gd name="T18" fmla="*/ 2147483647 w 520"/>
                <a:gd name="T19" fmla="*/ 0 h 1004"/>
                <a:gd name="T20" fmla="*/ 2147483647 w 520"/>
                <a:gd name="T21" fmla="*/ 2147483647 h 1004"/>
                <a:gd name="T22" fmla="*/ 0 w 520"/>
                <a:gd name="T23" fmla="*/ 2147483647 h 1004"/>
                <a:gd name="T24" fmla="*/ 0 w 520"/>
                <a:gd name="T25" fmla="*/ 2147483647 h 1004"/>
                <a:gd name="T26" fmla="*/ 2147483647 w 520"/>
                <a:gd name="T27" fmla="*/ 2147483647 h 1004"/>
                <a:gd name="T28" fmla="*/ 2147483647 w 520"/>
                <a:gd name="T29" fmla="*/ 2147483647 h 1004"/>
                <a:gd name="T30" fmla="*/ 2147483647 w 520"/>
                <a:gd name="T31" fmla="*/ 2147483647 h 1004"/>
                <a:gd name="T32" fmla="*/ 2147483647 w 520"/>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1" name="Freeform 10"/>
            <p:cNvSpPr>
              <a:spLocks noEditPoints="1"/>
            </p:cNvSpPr>
            <p:nvPr userDrawn="1"/>
          </p:nvSpPr>
          <p:spPr bwMode="auto">
            <a:xfrm>
              <a:off x="4511164" y="1272170"/>
              <a:ext cx="318941" cy="373485"/>
            </a:xfrm>
            <a:custGeom>
              <a:avLst/>
              <a:gdLst>
                <a:gd name="T0" fmla="*/ 2147483647 w 707"/>
                <a:gd name="T1" fmla="*/ 2147483647 h 825"/>
                <a:gd name="T2" fmla="*/ 2147483647 w 707"/>
                <a:gd name="T3" fmla="*/ 2147483647 h 825"/>
                <a:gd name="T4" fmla="*/ 2147483647 w 707"/>
                <a:gd name="T5" fmla="*/ 0 h 825"/>
                <a:gd name="T6" fmla="*/ 0 w 707"/>
                <a:gd name="T7" fmla="*/ 2147483647 h 825"/>
                <a:gd name="T8" fmla="*/ 0 w 707"/>
                <a:gd name="T9" fmla="*/ 2147483647 h 825"/>
                <a:gd name="T10" fmla="*/ 2147483647 w 707"/>
                <a:gd name="T11" fmla="*/ 2147483647 h 825"/>
                <a:gd name="T12" fmla="*/ 2147483647 w 707"/>
                <a:gd name="T13" fmla="*/ 2147483647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2147483647 w 707"/>
                <a:gd name="T29" fmla="*/ 2147483647 h 825"/>
                <a:gd name="T30" fmla="*/ 2147483647 w 707"/>
                <a:gd name="T31" fmla="*/ 2147483647 h 825"/>
                <a:gd name="T32" fmla="*/ 2147483647 w 707"/>
                <a:gd name="T33" fmla="*/ 2147483647 h 825"/>
                <a:gd name="T34" fmla="*/ 2147483647 w 707"/>
                <a:gd name="T35" fmla="*/ 2147483647 h 8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2" name="Freeform 11"/>
            <p:cNvSpPr>
              <a:spLocks noEditPoints="1"/>
            </p:cNvSpPr>
            <p:nvPr userDrawn="1"/>
          </p:nvSpPr>
          <p:spPr bwMode="auto">
            <a:xfrm>
              <a:off x="4888503" y="1146175"/>
              <a:ext cx="309957" cy="499480"/>
            </a:xfrm>
            <a:custGeom>
              <a:avLst/>
              <a:gdLst>
                <a:gd name="T0" fmla="*/ 2147483647 w 685"/>
                <a:gd name="T1" fmla="*/ 0 h 1103"/>
                <a:gd name="T2" fmla="*/ 2147483647 w 685"/>
                <a:gd name="T3" fmla="*/ 2147483647 h 1103"/>
                <a:gd name="T4" fmla="*/ 2147483647 w 685"/>
                <a:gd name="T5" fmla="*/ 2147483647 h 1103"/>
                <a:gd name="T6" fmla="*/ 0 w 685"/>
                <a:gd name="T7" fmla="*/ 2147483647 h 1103"/>
                <a:gd name="T8" fmla="*/ 0 w 685"/>
                <a:gd name="T9" fmla="*/ 2147483647 h 1103"/>
                <a:gd name="T10" fmla="*/ 2147483647 w 685"/>
                <a:gd name="T11" fmla="*/ 2147483647 h 1103"/>
                <a:gd name="T12" fmla="*/ 2147483647 w 685"/>
                <a:gd name="T13" fmla="*/ 2147483647 h 1103"/>
                <a:gd name="T14" fmla="*/ 2147483647 w 685"/>
                <a:gd name="T15" fmla="*/ 2147483647 h 1103"/>
                <a:gd name="T16" fmla="*/ 2147483647 w 685"/>
                <a:gd name="T17" fmla="*/ 2147483647 h 1103"/>
                <a:gd name="T18" fmla="*/ 2147483647 w 685"/>
                <a:gd name="T19" fmla="*/ 0 h 1103"/>
                <a:gd name="T20" fmla="*/ 2147483647 w 685"/>
                <a:gd name="T21" fmla="*/ 0 h 1103"/>
                <a:gd name="T22" fmla="*/ 2147483647 w 685"/>
                <a:gd name="T23" fmla="*/ 2147483647 h 1103"/>
                <a:gd name="T24" fmla="*/ 2147483647 w 685"/>
                <a:gd name="T25" fmla="*/ 2147483647 h 1103"/>
                <a:gd name="T26" fmla="*/ 2147483647 w 685"/>
                <a:gd name="T27" fmla="*/ 2147483647 h 1103"/>
                <a:gd name="T28" fmla="*/ 2147483647 w 685"/>
                <a:gd name="T29" fmla="*/ 2147483647 h 1103"/>
                <a:gd name="T30" fmla="*/ 2147483647 w 685"/>
                <a:gd name="T31" fmla="*/ 2147483647 h 1103"/>
                <a:gd name="T32" fmla="*/ 2147483647 w 685"/>
                <a:gd name="T33" fmla="*/ 2147483647 h 1103"/>
                <a:gd name="T34" fmla="*/ 2147483647 w 685"/>
                <a:gd name="T35" fmla="*/ 2147483647 h 1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3" name="Freeform 12"/>
            <p:cNvSpPr>
              <a:spLocks noEditPoints="1"/>
            </p:cNvSpPr>
            <p:nvPr userDrawn="1"/>
          </p:nvSpPr>
          <p:spPr bwMode="auto">
            <a:xfrm>
              <a:off x="5402852" y="1272170"/>
              <a:ext cx="309957" cy="499480"/>
            </a:xfrm>
            <a:custGeom>
              <a:avLst/>
              <a:gdLst>
                <a:gd name="T0" fmla="*/ 2147483647 w 685"/>
                <a:gd name="T1" fmla="*/ 0 h 1109"/>
                <a:gd name="T2" fmla="*/ 0 w 685"/>
                <a:gd name="T3" fmla="*/ 2147483647 h 1109"/>
                <a:gd name="T4" fmla="*/ 0 w 685"/>
                <a:gd name="T5" fmla="*/ 2147483647 h 1109"/>
                <a:gd name="T6" fmla="*/ 2147483647 w 685"/>
                <a:gd name="T7" fmla="*/ 2147483647 h 1109"/>
                <a:gd name="T8" fmla="*/ 2147483647 w 685"/>
                <a:gd name="T9" fmla="*/ 2147483647 h 1109"/>
                <a:gd name="T10" fmla="*/ 2147483647 w 685"/>
                <a:gd name="T11" fmla="*/ 2147483647 h 1109"/>
                <a:gd name="T12" fmla="*/ 2147483647 w 685"/>
                <a:gd name="T13" fmla="*/ 2147483647 h 1109"/>
                <a:gd name="T14" fmla="*/ 2147483647 w 685"/>
                <a:gd name="T15" fmla="*/ 2147483647 h 1109"/>
                <a:gd name="T16" fmla="*/ 2147483647 w 685"/>
                <a:gd name="T17" fmla="*/ 2147483647 h 1109"/>
                <a:gd name="T18" fmla="*/ 2147483647 w 685"/>
                <a:gd name="T19" fmla="*/ 2147483647 h 1109"/>
                <a:gd name="T20" fmla="*/ 2147483647 w 685"/>
                <a:gd name="T21" fmla="*/ 2147483647 h 1109"/>
                <a:gd name="T22" fmla="*/ 2147483647 w 685"/>
                <a:gd name="T23" fmla="*/ 1827264934 h 1109"/>
                <a:gd name="T24" fmla="*/ 2147483647 w 685"/>
                <a:gd name="T25" fmla="*/ 0 h 1109"/>
                <a:gd name="T26" fmla="*/ 2147483647 w 685"/>
                <a:gd name="T27" fmla="*/ 2147483647 h 1109"/>
                <a:gd name="T28" fmla="*/ 2147483647 w 685"/>
                <a:gd name="T29" fmla="*/ 2147483647 h 1109"/>
                <a:gd name="T30" fmla="*/ 2147483647 w 685"/>
                <a:gd name="T31" fmla="*/ 2147483647 h 1109"/>
                <a:gd name="T32" fmla="*/ 2147483647 w 685"/>
                <a:gd name="T33" fmla="*/ 2147483647 h 1109"/>
                <a:gd name="T34" fmla="*/ 2147483647 w 685"/>
                <a:gd name="T35" fmla="*/ 2147483647 h 1109"/>
                <a:gd name="T36" fmla="*/ 2147483647 w 685"/>
                <a:gd name="T37" fmla="*/ 2147483647 h 1109"/>
                <a:gd name="T38" fmla="*/ 2147483647 w 685"/>
                <a:gd name="T39" fmla="*/ 2147483647 h 1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4" name="Rectangle 13"/>
            <p:cNvSpPr>
              <a:spLocks noChangeArrowheads="1"/>
            </p:cNvSpPr>
            <p:nvPr userDrawn="1"/>
          </p:nvSpPr>
          <p:spPr bwMode="auto">
            <a:xfrm>
              <a:off x="5786928"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5" name="Freeform 14"/>
            <p:cNvSpPr>
              <a:spLocks noEditPoints="1"/>
            </p:cNvSpPr>
            <p:nvPr userDrawn="1"/>
          </p:nvSpPr>
          <p:spPr bwMode="auto">
            <a:xfrm>
              <a:off x="5937415" y="1272170"/>
              <a:ext cx="321186" cy="373485"/>
            </a:xfrm>
            <a:custGeom>
              <a:avLst/>
              <a:gdLst>
                <a:gd name="T0" fmla="*/ 2147483647 w 707"/>
                <a:gd name="T1" fmla="*/ 0 h 825"/>
                <a:gd name="T2" fmla="*/ 0 w 707"/>
                <a:gd name="T3" fmla="*/ 2147483647 h 825"/>
                <a:gd name="T4" fmla="*/ 0 w 707"/>
                <a:gd name="T5" fmla="*/ 2147483647 h 825"/>
                <a:gd name="T6" fmla="*/ 2147483647 w 707"/>
                <a:gd name="T7" fmla="*/ 2147483647 h 825"/>
                <a:gd name="T8" fmla="*/ 2147483647 w 707"/>
                <a:gd name="T9" fmla="*/ 2147483647 h 825"/>
                <a:gd name="T10" fmla="*/ 2147483647 w 707"/>
                <a:gd name="T11" fmla="*/ 2147483647 h 825"/>
                <a:gd name="T12" fmla="*/ 2147483647 w 707"/>
                <a:gd name="T13" fmla="*/ 0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6" name="Freeform 15"/>
            <p:cNvSpPr>
              <a:spLocks noEditPoints="1"/>
            </p:cNvSpPr>
            <p:nvPr userDrawn="1"/>
          </p:nvSpPr>
          <p:spPr bwMode="auto">
            <a:xfrm>
              <a:off x="6323738" y="1146175"/>
              <a:ext cx="309957" cy="499480"/>
            </a:xfrm>
            <a:custGeom>
              <a:avLst/>
              <a:gdLst>
                <a:gd name="T0" fmla="*/ 2147483647 w 684"/>
                <a:gd name="T1" fmla="*/ 2147483647 h 1103"/>
                <a:gd name="T2" fmla="*/ 2147483647 w 684"/>
                <a:gd name="T3" fmla="*/ 2147483647 h 1103"/>
                <a:gd name="T4" fmla="*/ 2147483647 w 684"/>
                <a:gd name="T5" fmla="*/ 0 h 1103"/>
                <a:gd name="T6" fmla="*/ 0 w 684"/>
                <a:gd name="T7" fmla="*/ 0 h 1103"/>
                <a:gd name="T8" fmla="*/ 0 w 684"/>
                <a:gd name="T9" fmla="*/ 2147483647 h 1103"/>
                <a:gd name="T10" fmla="*/ 2147483647 w 684"/>
                <a:gd name="T11" fmla="*/ 2147483647 h 1103"/>
                <a:gd name="T12" fmla="*/ 2147483647 w 684"/>
                <a:gd name="T13" fmla="*/ 2147483647 h 1103"/>
                <a:gd name="T14" fmla="*/ 2147483647 w 684"/>
                <a:gd name="T15" fmla="*/ 2147483647 h 1103"/>
                <a:gd name="T16" fmla="*/ 2147483647 w 684"/>
                <a:gd name="T17" fmla="*/ 2147483647 h 1103"/>
                <a:gd name="T18" fmla="*/ 2147483647 w 684"/>
                <a:gd name="T19" fmla="*/ 2147483647 h 1103"/>
                <a:gd name="T20" fmla="*/ 2147483647 w 684"/>
                <a:gd name="T21" fmla="*/ 2147483647 h 1103"/>
                <a:gd name="T22" fmla="*/ 2147483647 w 684"/>
                <a:gd name="T23" fmla="*/ 2147483647 h 1103"/>
                <a:gd name="T24" fmla="*/ 2147483647 w 684"/>
                <a:gd name="T25" fmla="*/ 2147483647 h 1103"/>
                <a:gd name="T26" fmla="*/ 2147483647 w 684"/>
                <a:gd name="T27" fmla="*/ 2147483647 h 1103"/>
                <a:gd name="T28" fmla="*/ 2147483647 w 684"/>
                <a:gd name="T29" fmla="*/ 2147483647 h 1103"/>
                <a:gd name="T30" fmla="*/ 2147483647 w 684"/>
                <a:gd name="T31" fmla="*/ 2147483647 h 1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7" name="Freeform 16"/>
            <p:cNvSpPr>
              <a:spLocks noEditPoints="1"/>
            </p:cNvSpPr>
            <p:nvPr userDrawn="1"/>
          </p:nvSpPr>
          <p:spPr bwMode="auto">
            <a:xfrm>
              <a:off x="6687600" y="1272170"/>
              <a:ext cx="294234" cy="373485"/>
            </a:xfrm>
            <a:custGeom>
              <a:avLst/>
              <a:gdLst>
                <a:gd name="T0" fmla="*/ 2147483647 w 647"/>
                <a:gd name="T1" fmla="*/ 0 h 825"/>
                <a:gd name="T2" fmla="*/ 2147483647 w 647"/>
                <a:gd name="T3" fmla="*/ 2147483647 h 825"/>
                <a:gd name="T4" fmla="*/ 2147483647 w 647"/>
                <a:gd name="T5" fmla="*/ 2147483647 h 825"/>
                <a:gd name="T6" fmla="*/ 2147483647 w 647"/>
                <a:gd name="T7" fmla="*/ 2147483647 h 825"/>
                <a:gd name="T8" fmla="*/ 2147483647 w 647"/>
                <a:gd name="T9" fmla="*/ 2147483647 h 825"/>
                <a:gd name="T10" fmla="*/ 2147483647 w 647"/>
                <a:gd name="T11" fmla="*/ 2147483647 h 825"/>
                <a:gd name="T12" fmla="*/ 2147483647 w 647"/>
                <a:gd name="T13" fmla="*/ 2147483647 h 825"/>
                <a:gd name="T14" fmla="*/ 0 w 647"/>
                <a:gd name="T15" fmla="*/ 2147483647 h 825"/>
                <a:gd name="T16" fmla="*/ 0 w 647"/>
                <a:gd name="T17" fmla="*/ 2147483647 h 825"/>
                <a:gd name="T18" fmla="*/ 2147483647 w 647"/>
                <a:gd name="T19" fmla="*/ 2147483647 h 825"/>
                <a:gd name="T20" fmla="*/ 2147483647 w 647"/>
                <a:gd name="T21" fmla="*/ 2147483647 h 825"/>
                <a:gd name="T22" fmla="*/ 2147483647 w 647"/>
                <a:gd name="T23" fmla="*/ 2147483647 h 825"/>
                <a:gd name="T24" fmla="*/ 2147483647 w 647"/>
                <a:gd name="T25" fmla="*/ 2147483647 h 825"/>
                <a:gd name="T26" fmla="*/ 2147483647 w 647"/>
                <a:gd name="T27" fmla="*/ 2147483647 h 825"/>
                <a:gd name="T28" fmla="*/ 2147483647 w 647"/>
                <a:gd name="T29" fmla="*/ 0 h 825"/>
                <a:gd name="T30" fmla="*/ 2147483647 w 647"/>
                <a:gd name="T31" fmla="*/ 2147483647 h 825"/>
                <a:gd name="T32" fmla="*/ 2147483647 w 647"/>
                <a:gd name="T33" fmla="*/ 2147483647 h 825"/>
                <a:gd name="T34" fmla="*/ 2147483647 w 647"/>
                <a:gd name="T35" fmla="*/ 2147483647 h 825"/>
                <a:gd name="T36" fmla="*/ 2147483647 w 647"/>
                <a:gd name="T37" fmla="*/ 2147483647 h 825"/>
                <a:gd name="T38" fmla="*/ 2147483647 w 647"/>
                <a:gd name="T39" fmla="*/ 2147483647 h 825"/>
                <a:gd name="T40" fmla="*/ 2147483647 w 647"/>
                <a:gd name="T41" fmla="*/ 2147483647 h 825"/>
                <a:gd name="T42" fmla="*/ 2147483647 w 647"/>
                <a:gd name="T43" fmla="*/ 2147483647 h 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8" name="Rectangle 17"/>
            <p:cNvSpPr>
              <a:spLocks noChangeArrowheads="1"/>
            </p:cNvSpPr>
            <p:nvPr userDrawn="1"/>
          </p:nvSpPr>
          <p:spPr bwMode="auto">
            <a:xfrm>
              <a:off x="7058200"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9" name="Rectangle 18"/>
            <p:cNvSpPr>
              <a:spLocks noChangeArrowheads="1"/>
            </p:cNvSpPr>
            <p:nvPr userDrawn="1"/>
          </p:nvSpPr>
          <p:spPr bwMode="auto">
            <a:xfrm>
              <a:off x="7226655" y="1146175"/>
              <a:ext cx="83104"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20" name="Freeform 19"/>
            <p:cNvSpPr>
              <a:spLocks/>
            </p:cNvSpPr>
            <p:nvPr userDrawn="1"/>
          </p:nvSpPr>
          <p:spPr bwMode="auto">
            <a:xfrm>
              <a:off x="7363665" y="1281170"/>
              <a:ext cx="343648" cy="490480"/>
            </a:xfrm>
            <a:custGeom>
              <a:avLst/>
              <a:gdLst>
                <a:gd name="T0" fmla="*/ 2147483647 w 758"/>
                <a:gd name="T1" fmla="*/ 0 h 1089"/>
                <a:gd name="T2" fmla="*/ 2147483647 w 758"/>
                <a:gd name="T3" fmla="*/ 0 h 1089"/>
                <a:gd name="T4" fmla="*/ 2147483647 w 758"/>
                <a:gd name="T5" fmla="*/ 2147483647 h 1089"/>
                <a:gd name="T6" fmla="*/ 2147483647 w 758"/>
                <a:gd name="T7" fmla="*/ 2147483647 h 1089"/>
                <a:gd name="T8" fmla="*/ 2147483647 w 758"/>
                <a:gd name="T9" fmla="*/ 2147483647 h 1089"/>
                <a:gd name="T10" fmla="*/ 2147483647 w 758"/>
                <a:gd name="T11" fmla="*/ 0 h 1089"/>
                <a:gd name="T12" fmla="*/ 0 w 758"/>
                <a:gd name="T13" fmla="*/ 0 h 1089"/>
                <a:gd name="T14" fmla="*/ 2147483647 w 758"/>
                <a:gd name="T15" fmla="*/ 2147483647 h 1089"/>
                <a:gd name="T16" fmla="*/ 2147483647 w 758"/>
                <a:gd name="T17" fmla="*/ 2147483647 h 1089"/>
                <a:gd name="T18" fmla="*/ 2147483647 w 758"/>
                <a:gd name="T19" fmla="*/ 2147483647 h 1089"/>
                <a:gd name="T20" fmla="*/ 465951326 w 758"/>
                <a:gd name="T21" fmla="*/ 2147483647 h 1089"/>
                <a:gd name="T22" fmla="*/ 465951326 w 758"/>
                <a:gd name="T23" fmla="*/ 2147483647 h 1089"/>
                <a:gd name="T24" fmla="*/ 2147483647 w 758"/>
                <a:gd name="T25" fmla="*/ 2147483647 h 1089"/>
                <a:gd name="T26" fmla="*/ 2147483647 w 758"/>
                <a:gd name="T27" fmla="*/ 2147483647 h 1089"/>
                <a:gd name="T28" fmla="*/ 2147483647 w 758"/>
                <a:gd name="T29" fmla="*/ 0 h 10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grpSp>
      <p:grpSp>
        <p:nvGrpSpPr>
          <p:cNvPr id="21" name="Group 16"/>
          <p:cNvGrpSpPr>
            <a:grpSpLocks noChangeAspect="1"/>
          </p:cNvGrpSpPr>
          <p:nvPr userDrawn="1"/>
        </p:nvGrpSpPr>
        <p:grpSpPr bwMode="auto">
          <a:xfrm>
            <a:off x="7519988" y="319088"/>
            <a:ext cx="1295400" cy="661987"/>
            <a:chOff x="201" y="3064"/>
            <a:chExt cx="1951" cy="997"/>
          </a:xfrm>
        </p:grpSpPr>
        <p:sp>
          <p:nvSpPr>
            <p:cNvPr id="22"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4"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5"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6"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7"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8"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9"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0"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1"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2"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3"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4"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5"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6"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37" name="Group 7"/>
          <p:cNvGrpSpPr>
            <a:grpSpLocks noChangeAspect="1"/>
          </p:cNvGrpSpPr>
          <p:nvPr userDrawn="1"/>
        </p:nvGrpSpPr>
        <p:grpSpPr bwMode="auto">
          <a:xfrm>
            <a:off x="1314450" y="4208463"/>
            <a:ext cx="352425" cy="438150"/>
            <a:chOff x="3111" y="2750"/>
            <a:chExt cx="801" cy="998"/>
          </a:xfrm>
        </p:grpSpPr>
        <p:sp>
          <p:nvSpPr>
            <p:cNvPr id="38"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39" name="Freeform 9"/>
            <p:cNvSpPr>
              <a:spLocks/>
            </p:cNvSpPr>
            <p:nvPr/>
          </p:nvSpPr>
          <p:spPr bwMode="auto">
            <a:xfrm>
              <a:off x="3327" y="2999"/>
              <a:ext cx="483" cy="250"/>
            </a:xfrm>
            <a:custGeom>
              <a:avLst/>
              <a:gdLst>
                <a:gd name="T0" fmla="*/ 0 w 483"/>
                <a:gd name="T1" fmla="*/ 253 h 249"/>
                <a:gd name="T2" fmla="*/ 367 w 483"/>
                <a:gd name="T3" fmla="*/ 253 h 249"/>
                <a:gd name="T4" fmla="*/ 483 w 483"/>
                <a:gd name="T5" fmla="*/ 0 h 249"/>
                <a:gd name="T6" fmla="*/ 117 w 483"/>
                <a:gd name="T7" fmla="*/ 0 h 249"/>
                <a:gd name="T8" fmla="*/ 0 w 483"/>
                <a:gd name="T9" fmla="*/ 253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40" name="Freeform 10"/>
            <p:cNvSpPr>
              <a:spLocks/>
            </p:cNvSpPr>
            <p:nvPr/>
          </p:nvSpPr>
          <p:spPr bwMode="auto">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43" name="Freeform 11"/>
            <p:cNvSpPr>
              <a:spLocks/>
            </p:cNvSpPr>
            <p:nvPr/>
          </p:nvSpPr>
          <p:spPr bwMode="auto">
            <a:xfrm>
              <a:off x="3111" y="3498"/>
              <a:ext cx="465" cy="250"/>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45" name="Freeform 12"/>
            <p:cNvSpPr>
              <a:spLocks/>
            </p:cNvSpPr>
            <p:nvPr/>
          </p:nvSpPr>
          <p:spPr bwMode="auto">
            <a:xfrm>
              <a:off x="3447" y="2750"/>
              <a:ext cx="465"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41" name="Rectangle 9"/>
          <p:cNvSpPr>
            <a:spLocks noGrp="1" noChangeArrowheads="1"/>
          </p:cNvSpPr>
          <p:nvPr>
            <p:ph type="ctrTitle"/>
          </p:nvPr>
        </p:nvSpPr>
        <p:spPr bwMode="gray">
          <a:xfrm>
            <a:off x="1824326" y="5562600"/>
            <a:ext cx="4361175" cy="354013"/>
          </a:xfrm>
        </p:spPr>
        <p:txBody>
          <a:bodyPr anchor="t"/>
          <a:lstStyle>
            <a:lvl1pPr>
              <a:lnSpc>
                <a:spcPts val="1600"/>
              </a:lnSpc>
              <a:defRPr sz="1200" b="1" spc="-50" baseline="0">
                <a:latin typeface="+mn-lt"/>
              </a:defRPr>
            </a:lvl1pPr>
          </a:lstStyle>
          <a:p>
            <a:r>
              <a:rPr lang="en-US"/>
              <a:t>Click to edit Master title style</a:t>
            </a:r>
            <a:endParaRPr lang="en-GB" dirty="0"/>
          </a:p>
        </p:txBody>
      </p:sp>
      <p:sp>
        <p:nvSpPr>
          <p:cNvPr id="42" name="Text Placeholder 56"/>
          <p:cNvSpPr>
            <a:spLocks noGrp="1"/>
          </p:cNvSpPr>
          <p:nvPr>
            <p:ph type="body" sz="quarter" idx="10"/>
          </p:nvPr>
        </p:nvSpPr>
        <p:spPr>
          <a:xfrm>
            <a:off x="1830074" y="6134119"/>
            <a:ext cx="2757600" cy="219600"/>
          </a:xfrm>
          <a:prstGeom prst="rect">
            <a:avLst/>
          </a:prstGeom>
        </p:spPr>
        <p:txBody>
          <a:bodyPr/>
          <a:lstStyle>
            <a:lvl1pPr>
              <a:defRPr sz="1400">
                <a:solidFill>
                  <a:schemeClr val="bg1"/>
                </a:solidFill>
                <a:latin typeface="+mj-lt"/>
              </a:defRPr>
            </a:lvl1pPr>
          </a:lstStyle>
          <a:p>
            <a:pPr lvl="0"/>
            <a:r>
              <a:rPr lang="en-US"/>
              <a:t>Click to edit Master text styles</a:t>
            </a:r>
          </a:p>
        </p:txBody>
      </p:sp>
      <p:sp>
        <p:nvSpPr>
          <p:cNvPr id="44" name="Text Placeholder 43"/>
          <p:cNvSpPr>
            <a:spLocks noGrp="1"/>
          </p:cNvSpPr>
          <p:nvPr>
            <p:ph type="body" sz="quarter" idx="11"/>
          </p:nvPr>
        </p:nvSpPr>
        <p:spPr>
          <a:xfrm>
            <a:off x="1836117" y="1642698"/>
            <a:ext cx="5338406" cy="1581150"/>
          </a:xfrm>
          <a:prstGeom prst="rect">
            <a:avLst/>
          </a:prstGeom>
        </p:spPr>
        <p:txBody>
          <a:bodyPr/>
          <a:lstStyle>
            <a:lvl1pPr marL="0" marR="0" indent="0" algn="l" defTabSz="914400" rtl="0" eaLnBrk="1" fontAlgn="base" latinLnBrk="0" hangingPunct="1">
              <a:lnSpc>
                <a:spcPts val="2040"/>
              </a:lnSpc>
              <a:spcBef>
                <a:spcPts val="0"/>
              </a:spcBef>
              <a:spcAft>
                <a:spcPct val="0"/>
              </a:spcAft>
              <a:buClrTx/>
              <a:buSzTx/>
              <a:buFontTx/>
              <a:buNone/>
              <a:tabLst/>
              <a:defRPr sz="2000" b="0" i="1" spc="80" baseline="0">
                <a:solidFill>
                  <a:schemeClr val="bg1"/>
                </a:solidFill>
              </a:defRPr>
            </a:lvl1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78124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ransition - Blue Snowboard">
    <p:spTree>
      <p:nvGrpSpPr>
        <p:cNvPr id="1" name=""/>
        <p:cNvGrpSpPr/>
        <p:nvPr/>
      </p:nvGrpSpPr>
      <p:grpSpPr>
        <a:xfrm>
          <a:off x="0" y="0"/>
          <a:ext cx="0" cy="0"/>
          <a:chOff x="0" y="0"/>
          <a:chExt cx="0" cy="0"/>
        </a:xfrm>
      </p:grpSpPr>
      <p:pic>
        <p:nvPicPr>
          <p:cNvPr id="10" name="Picture 2" descr="D:\corporate stuff\ACI\Powerpoint\Final\Snowboard.jpg"/>
          <p:cNvPicPr>
            <a:picLocks noChangeAspect="1" noChangeArrowheads="1"/>
          </p:cNvPicPr>
          <p:nvPr userDrawn="1"/>
        </p:nvPicPr>
        <p:blipFill>
          <a:blip r:embed="rId2" cstate="print"/>
          <a:srcRect t="2260" r="25500" b="16563"/>
          <a:stretch>
            <a:fillRect/>
          </a:stretch>
        </p:blipFill>
        <p:spPr bwMode="auto">
          <a:xfrm>
            <a:off x="0" y="0"/>
            <a:ext cx="9144000" cy="6626431"/>
          </a:xfrm>
          <a:prstGeom prst="rect">
            <a:avLst/>
          </a:prstGeom>
          <a:noFill/>
        </p:spPr>
      </p:pic>
      <p:sp>
        <p:nvSpPr>
          <p:cNvPr id="22" name="Rectangle 21"/>
          <p:cNvSpPr/>
          <p:nvPr userDrawn="1"/>
        </p:nvSpPr>
        <p:spPr>
          <a:xfrm>
            <a:off x="0" y="3187462"/>
            <a:ext cx="9144000" cy="1194516"/>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0"/>
          <p:cNvSpPr>
            <a:spLocks noGrp="1"/>
          </p:cNvSpPr>
          <p:nvPr>
            <p:ph type="body" sz="quarter" idx="14" hasCustomPrompt="1"/>
          </p:nvPr>
        </p:nvSpPr>
        <p:spPr>
          <a:xfrm>
            <a:off x="2690037" y="3423826"/>
            <a:ext cx="6241318" cy="425297"/>
          </a:xfrm>
          <a:prstGeom prst="rect">
            <a:avLst/>
          </a:prstGeom>
        </p:spPr>
        <p:txBody>
          <a:bodyPr/>
          <a:lstStyle>
            <a:lvl1pPr algn="r">
              <a:buNone/>
              <a:defRPr sz="2200" b="1">
                <a:solidFill>
                  <a:srgbClr val="F0F0F0"/>
                </a:solidFill>
              </a:defRPr>
            </a:lvl1pPr>
          </a:lstStyle>
          <a:p>
            <a:pPr lvl="0"/>
            <a:r>
              <a:rPr lang="en-US" dirty="0"/>
              <a:t>Transition Slide Title</a:t>
            </a:r>
          </a:p>
        </p:txBody>
      </p:sp>
      <p:sp>
        <p:nvSpPr>
          <p:cNvPr id="13" name="Text Placeholder 20"/>
          <p:cNvSpPr>
            <a:spLocks noGrp="1"/>
          </p:cNvSpPr>
          <p:nvPr>
            <p:ph type="body" sz="quarter" idx="15" hasCustomPrompt="1"/>
          </p:nvPr>
        </p:nvSpPr>
        <p:spPr>
          <a:xfrm>
            <a:off x="2679405" y="3810141"/>
            <a:ext cx="6251950" cy="425297"/>
          </a:xfrm>
          <a:prstGeom prst="rect">
            <a:avLst/>
          </a:prstGeom>
        </p:spPr>
        <p:txBody>
          <a:bodyPr/>
          <a:lstStyle>
            <a:lvl1pPr algn="r">
              <a:buNone/>
              <a:defRPr sz="1800" b="0">
                <a:solidFill>
                  <a:srgbClr val="F0F0F0"/>
                </a:solidFill>
              </a:defRPr>
            </a:lvl1pPr>
          </a:lstStyle>
          <a:p>
            <a:pPr lvl="0"/>
            <a:r>
              <a:rPr lang="en-US" dirty="0"/>
              <a:t>Content line if needed</a:t>
            </a:r>
          </a:p>
        </p:txBody>
      </p:sp>
      <p:pic>
        <p:nvPicPr>
          <p:cNvPr id="9" name="Picture 8" descr="up_logo.png"/>
          <p:cNvPicPr>
            <a:picLocks noChangeAspect="1"/>
          </p:cNvPicPr>
          <p:nvPr userDrawn="1"/>
        </p:nvPicPr>
        <p:blipFill>
          <a:blip r:embed="rId3" cstate="print"/>
          <a:stretch>
            <a:fillRect/>
          </a:stretch>
        </p:blipFill>
        <p:spPr>
          <a:xfrm>
            <a:off x="331096" y="2916099"/>
            <a:ext cx="1714500" cy="1714500"/>
          </a:xfrm>
          <a:prstGeom prst="rect">
            <a:avLst/>
          </a:prstGeom>
        </p:spPr>
      </p:pic>
      <p:pic>
        <p:nvPicPr>
          <p:cNvPr id="12" name="Picture 11" descr="aci.PNG"/>
          <p:cNvPicPr>
            <a:picLocks noChangeAspect="1"/>
          </p:cNvPicPr>
          <p:nvPr userDrawn="1"/>
        </p:nvPicPr>
        <p:blipFill>
          <a:blip r:embed="rId4" cstate="print"/>
          <a:stretch>
            <a:fillRect/>
          </a:stretch>
        </p:blipFill>
        <p:spPr>
          <a:xfrm>
            <a:off x="6892391" y="190500"/>
            <a:ext cx="1946807" cy="201393"/>
          </a:xfrm>
          <a:prstGeom prst="rect">
            <a:avLst/>
          </a:prstGeom>
        </p:spPr>
      </p:pic>
    </p:spTree>
    <p:extLst>
      <p:ext uri="{BB962C8B-B14F-4D97-AF65-F5344CB8AC3E}">
        <p14:creationId xmlns:p14="http://schemas.microsoft.com/office/powerpoint/2010/main" val="24549427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Agenda">
    <p:bg>
      <p:bgPr>
        <a:gradFill flip="none" rotWithShape="1">
          <a:gsLst>
            <a:gs pos="0">
              <a:srgbClr val="205A88"/>
            </a:gs>
            <a:gs pos="100000">
              <a:srgbClr val="0A86C9"/>
            </a:gs>
            <a:gs pos="75000">
              <a:srgbClr val="0A86C9"/>
            </a:gs>
          </a:gsLst>
          <a:lin ang="5400000" scaled="1"/>
          <a:tileRect/>
        </a:gradFill>
        <a:effectLst/>
      </p:bgPr>
    </p:bg>
    <p:spTree>
      <p:nvGrpSpPr>
        <p:cNvPr id="1" name=""/>
        <p:cNvGrpSpPr/>
        <p:nvPr/>
      </p:nvGrpSpPr>
      <p:grpSpPr>
        <a:xfrm>
          <a:off x="0" y="0"/>
          <a:ext cx="0" cy="0"/>
          <a:chOff x="0" y="0"/>
          <a:chExt cx="0" cy="0"/>
        </a:xfrm>
      </p:grpSpPr>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7" name="Hide"/>
          <p:cNvSpPr/>
          <p:nvPr userDrawn="1"/>
        </p:nvSpPr>
        <p:spPr>
          <a:xfrm>
            <a:off x="0" y="6272784"/>
            <a:ext cx="1508760"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Text"/>
          <p:cNvSpPr>
            <a:spLocks noGrp="1"/>
          </p:cNvSpPr>
          <p:nvPr>
            <p:ph type="body" sz="quarter" idx="24" hasCustomPrompt="1"/>
          </p:nvPr>
        </p:nvSpPr>
        <p:spPr>
          <a:xfrm>
            <a:off x="431997" y="1615314"/>
            <a:ext cx="8280003" cy="4209485"/>
          </a:xfrm>
        </p:spPr>
        <p:txBody>
          <a:bodyPr>
            <a:normAutofit/>
          </a:bodyPr>
          <a:lstStyle>
            <a:lvl1pPr marL="342900" indent="-342900">
              <a:spcBef>
                <a:spcPts val="1000"/>
              </a:spcBef>
              <a:buClr>
                <a:schemeClr val="bg1"/>
              </a:buClr>
              <a:buFont typeface="Arial" charset="0"/>
              <a:buChar char="•"/>
              <a:defRPr sz="1800" b="1">
                <a:solidFill>
                  <a:schemeClr val="bg1"/>
                </a:solidFill>
              </a:defRPr>
            </a:lvl1pPr>
            <a:lvl2pPr marL="522895" indent="-342900">
              <a:spcBef>
                <a:spcPts val="1000"/>
              </a:spcBef>
              <a:buClr>
                <a:schemeClr val="bg1"/>
              </a:buClr>
              <a:buFont typeface="Arial" charset="0"/>
              <a:buChar char="•"/>
              <a:defRPr sz="1800">
                <a:solidFill>
                  <a:schemeClr val="bg1"/>
                </a:solidFill>
              </a:defRPr>
            </a:lvl2pPr>
            <a:lvl3pPr marL="702891" indent="-342900">
              <a:spcBef>
                <a:spcPts val="1000"/>
              </a:spcBef>
              <a:buClr>
                <a:schemeClr val="bg1"/>
              </a:buClr>
              <a:buFont typeface="Arial" charset="0"/>
              <a:buChar char="•"/>
              <a:defRPr sz="1800">
                <a:solidFill>
                  <a:schemeClr val="bg1"/>
                </a:solidFill>
              </a:defRPr>
            </a:lvl3pPr>
            <a:lvl4pPr marL="825736" indent="-285750">
              <a:spcBef>
                <a:spcPts val="1000"/>
              </a:spcBef>
              <a:buClr>
                <a:schemeClr val="bg1"/>
              </a:buClr>
              <a:buFont typeface="Arial" charset="0"/>
              <a:buChar char="•"/>
              <a:defRPr sz="1800">
                <a:solidFill>
                  <a:schemeClr val="bg1"/>
                </a:solidFill>
              </a:defRPr>
            </a:lvl4pPr>
            <a:lvl5pPr marL="1005732" indent="-285750">
              <a:spcBef>
                <a:spcPts val="1000"/>
              </a:spcBef>
              <a:buClr>
                <a:schemeClr val="bg1"/>
              </a:buClr>
              <a:buFont typeface="Arial" charset="0"/>
              <a:buChar char="•"/>
              <a:defRPr sz="1800">
                <a:solidFill>
                  <a:schemeClr val="bg1"/>
                </a:solidFill>
              </a:defRPr>
            </a:lvl5pPr>
          </a:lstStyle>
          <a:p>
            <a:pPr lvl="0"/>
            <a:r>
              <a:rPr lang="en-US" noProof="0" dirty="0"/>
              <a:t>First level (Arial 18pt)</a:t>
            </a:r>
          </a:p>
          <a:p>
            <a:pPr lvl="1"/>
            <a:r>
              <a:rPr lang="en-US" noProof="0" dirty="0"/>
              <a:t>Second level (Arial 18pt)</a:t>
            </a:r>
          </a:p>
          <a:p>
            <a:pPr lvl="2"/>
            <a:r>
              <a:rPr lang="en-US" noProof="0" dirty="0"/>
              <a:t>Third level (Arial 18pt)</a:t>
            </a:r>
          </a:p>
          <a:p>
            <a:pPr lvl="3"/>
            <a:r>
              <a:rPr lang="en-US" noProof="0" dirty="0"/>
              <a:t>Fourth level (Arial 18pt)</a:t>
            </a:r>
          </a:p>
          <a:p>
            <a:pPr lvl="4"/>
            <a:r>
              <a:rPr lang="en-US" noProof="0" dirty="0"/>
              <a:t>Fifth level (Arial 18pt)</a:t>
            </a:r>
          </a:p>
        </p:txBody>
      </p:sp>
      <p:sp>
        <p:nvSpPr>
          <p:cNvPr id="11" name="TITLE"/>
          <p:cNvSpPr>
            <a:spLocks noGrp="1"/>
          </p:cNvSpPr>
          <p:nvPr>
            <p:ph type="title" hasCustomPrompt="1"/>
          </p:nvPr>
        </p:nvSpPr>
        <p:spPr>
          <a:xfrm>
            <a:off x="432000" y="540000"/>
            <a:ext cx="8280000" cy="432000"/>
          </a:xfrm>
          <a:prstGeom prst="rect">
            <a:avLst/>
          </a:prstGeom>
        </p:spPr>
        <p:txBody>
          <a:bodyPr vert="horz" lIns="0" tIns="0" rIns="0" bIns="0" rtlCol="0" anchor="b">
            <a:normAutofit/>
          </a:bodyPr>
          <a:lstStyle>
            <a:lvl1pPr algn="l">
              <a:defRPr cap="none">
                <a:solidFill>
                  <a:schemeClr val="bg1"/>
                </a:solidFill>
              </a:defRPr>
            </a:lvl1pPr>
          </a:lstStyle>
          <a:p>
            <a:r>
              <a:rPr lang="en-US" noProof="0" dirty="0"/>
              <a:t>Agenda Title (Arial 28pt)</a:t>
            </a:r>
          </a:p>
        </p:txBody>
      </p:sp>
      <p:cxnSp>
        <p:nvCxnSpPr>
          <p:cNvPr id="14" name="Gerade Verbindung 13"/>
          <p:cNvCxnSpPr/>
          <p:nvPr userDrawn="1"/>
        </p:nvCxnSpPr>
        <p:spPr>
          <a:xfrm>
            <a:off x="431997" y="1537241"/>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a:xfrm>
            <a:off x="431997" y="1939477"/>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a:xfrm>
            <a:off x="431997" y="2341713"/>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a:xfrm>
            <a:off x="431997" y="2743949"/>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a:xfrm>
            <a:off x="431997" y="3146185"/>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a:xfrm>
            <a:off x="431997" y="3548421"/>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a:xfrm>
            <a:off x="431997" y="3950657"/>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a:xfrm>
            <a:off x="431997" y="4352893"/>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a:xfrm>
            <a:off x="431997" y="4755129"/>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a:xfrm>
            <a:off x="431997" y="5157366"/>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22"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Tree>
    <p:extLst>
      <p:ext uri="{BB962C8B-B14F-4D97-AF65-F5344CB8AC3E}">
        <p14:creationId xmlns:p14="http://schemas.microsoft.com/office/powerpoint/2010/main" val="140442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9"/>
          <p:cNvGrpSpPr>
            <a:grpSpLocks/>
          </p:cNvGrpSpPr>
          <p:nvPr userDrawn="1"/>
        </p:nvGrpSpPr>
        <p:grpSpPr bwMode="auto">
          <a:xfrm>
            <a:off x="1814513" y="4210050"/>
            <a:ext cx="3336925" cy="441325"/>
            <a:chOff x="2986088" y="1146175"/>
            <a:chExt cx="4721225" cy="625475"/>
          </a:xfrm>
        </p:grpSpPr>
        <p:sp>
          <p:nvSpPr>
            <p:cNvPr id="6" name="Freeform 18"/>
            <p:cNvSpPr>
              <a:spLocks/>
            </p:cNvSpPr>
            <p:nvPr userDrawn="1"/>
          </p:nvSpPr>
          <p:spPr bwMode="auto">
            <a:xfrm>
              <a:off x="2986088" y="1191173"/>
              <a:ext cx="235836" cy="454482"/>
            </a:xfrm>
            <a:custGeom>
              <a:avLst/>
              <a:gdLst>
                <a:gd name="T0" fmla="*/ 2147483647 w 521"/>
                <a:gd name="T1" fmla="*/ 2147483647 h 1004"/>
                <a:gd name="T2" fmla="*/ 2147483647 w 521"/>
                <a:gd name="T3" fmla="*/ 2147483647 h 1004"/>
                <a:gd name="T4" fmla="*/ 2147483647 w 521"/>
                <a:gd name="T5" fmla="*/ 2147483647 h 1004"/>
                <a:gd name="T6" fmla="*/ 2147483647 w 521"/>
                <a:gd name="T7" fmla="*/ 2147483647 h 1004"/>
                <a:gd name="T8" fmla="*/ 2147483647 w 521"/>
                <a:gd name="T9" fmla="*/ 2147483647 h 1004"/>
                <a:gd name="T10" fmla="*/ 2147483647 w 521"/>
                <a:gd name="T11" fmla="*/ 2147483647 h 1004"/>
                <a:gd name="T12" fmla="*/ 2147483647 w 521"/>
                <a:gd name="T13" fmla="*/ 2147483647 h 1004"/>
                <a:gd name="T14" fmla="*/ 2147483647 w 521"/>
                <a:gd name="T15" fmla="*/ 2147483647 h 1004"/>
                <a:gd name="T16" fmla="*/ 2147483647 w 521"/>
                <a:gd name="T17" fmla="*/ 0 h 1004"/>
                <a:gd name="T18" fmla="*/ 2147483647 w 521"/>
                <a:gd name="T19" fmla="*/ 0 h 1004"/>
                <a:gd name="T20" fmla="*/ 2147483647 w 521"/>
                <a:gd name="T21" fmla="*/ 2147483647 h 1004"/>
                <a:gd name="T22" fmla="*/ 0 w 521"/>
                <a:gd name="T23" fmla="*/ 2147483647 h 1004"/>
                <a:gd name="T24" fmla="*/ 0 w 521"/>
                <a:gd name="T25" fmla="*/ 2147483647 h 1004"/>
                <a:gd name="T26" fmla="*/ 2147483647 w 521"/>
                <a:gd name="T27" fmla="*/ 2147483647 h 1004"/>
                <a:gd name="T28" fmla="*/ 2147483647 w 521"/>
                <a:gd name="T29" fmla="*/ 2147483647 h 1004"/>
                <a:gd name="T30" fmla="*/ 2147483647 w 521"/>
                <a:gd name="T31" fmla="*/ 2147483647 h 1004"/>
                <a:gd name="T32" fmla="*/ 2147483647 w 521"/>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7" name="Freeform 19"/>
            <p:cNvSpPr>
              <a:spLocks/>
            </p:cNvSpPr>
            <p:nvPr userDrawn="1"/>
          </p:nvSpPr>
          <p:spPr bwMode="auto">
            <a:xfrm>
              <a:off x="3287060" y="1272170"/>
              <a:ext cx="199899" cy="362236"/>
            </a:xfrm>
            <a:custGeom>
              <a:avLst/>
              <a:gdLst>
                <a:gd name="T0" fmla="*/ 2147483647 w 441"/>
                <a:gd name="T1" fmla="*/ 2147483647 h 804"/>
                <a:gd name="T2" fmla="*/ 2147483647 w 441"/>
                <a:gd name="T3" fmla="*/ 0 h 804"/>
                <a:gd name="T4" fmla="*/ 2147483647 w 441"/>
                <a:gd name="T5" fmla="*/ 2147483647 h 804"/>
                <a:gd name="T6" fmla="*/ 2147483647 w 441"/>
                <a:gd name="T7" fmla="*/ 1829128253 h 804"/>
                <a:gd name="T8" fmla="*/ 0 w 441"/>
                <a:gd name="T9" fmla="*/ 1829128253 h 804"/>
                <a:gd name="T10" fmla="*/ 0 w 441"/>
                <a:gd name="T11" fmla="*/ 2147483647 h 804"/>
                <a:gd name="T12" fmla="*/ 2147483647 w 441"/>
                <a:gd name="T13" fmla="*/ 2147483647 h 804"/>
                <a:gd name="T14" fmla="*/ 2147483647 w 441"/>
                <a:gd name="T15" fmla="*/ 2147483647 h 804"/>
                <a:gd name="T16" fmla="*/ 2147483647 w 441"/>
                <a:gd name="T17" fmla="*/ 2147483647 h 8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8" name="Freeform 20"/>
            <p:cNvSpPr>
              <a:spLocks/>
            </p:cNvSpPr>
            <p:nvPr userDrawn="1"/>
          </p:nvSpPr>
          <p:spPr bwMode="auto">
            <a:xfrm>
              <a:off x="3543112" y="1281170"/>
              <a:ext cx="312202" cy="364485"/>
            </a:xfrm>
            <a:custGeom>
              <a:avLst/>
              <a:gdLst>
                <a:gd name="T0" fmla="*/ 2147483647 w 684"/>
                <a:gd name="T1" fmla="*/ 2147483647 h 805"/>
                <a:gd name="T2" fmla="*/ 2147483647 w 684"/>
                <a:gd name="T3" fmla="*/ 0 h 805"/>
                <a:gd name="T4" fmla="*/ 2147483647 w 684"/>
                <a:gd name="T5" fmla="*/ 0 h 805"/>
                <a:gd name="T6" fmla="*/ 2147483647 w 684"/>
                <a:gd name="T7" fmla="*/ 2147483647 h 805"/>
                <a:gd name="T8" fmla="*/ 2147483647 w 684"/>
                <a:gd name="T9" fmla="*/ 2147483647 h 805"/>
                <a:gd name="T10" fmla="*/ 2147483647 w 684"/>
                <a:gd name="T11" fmla="*/ 2147483647 h 805"/>
                <a:gd name="T12" fmla="*/ 2147483647 w 684"/>
                <a:gd name="T13" fmla="*/ 0 h 805"/>
                <a:gd name="T14" fmla="*/ 0 w 684"/>
                <a:gd name="T15" fmla="*/ 0 h 805"/>
                <a:gd name="T16" fmla="*/ 0 w 684"/>
                <a:gd name="T17" fmla="*/ 2147483647 h 805"/>
                <a:gd name="T18" fmla="*/ 2147483647 w 684"/>
                <a:gd name="T19" fmla="*/ 2147483647 h 805"/>
                <a:gd name="T20" fmla="*/ 2147483647 w 684"/>
                <a:gd name="T21" fmla="*/ 2147483647 h 805"/>
                <a:gd name="T22" fmla="*/ 2147483647 w 684"/>
                <a:gd name="T23" fmla="*/ 2147483647 h 805"/>
                <a:gd name="T24" fmla="*/ 2147483647 w 684"/>
                <a:gd name="T25" fmla="*/ 2147483647 h 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9" name="Freeform 21"/>
            <p:cNvSpPr>
              <a:spLocks/>
            </p:cNvSpPr>
            <p:nvPr userDrawn="1"/>
          </p:nvSpPr>
          <p:spPr bwMode="auto">
            <a:xfrm>
              <a:off x="3922696" y="1272170"/>
              <a:ext cx="269528" cy="371236"/>
            </a:xfrm>
            <a:custGeom>
              <a:avLst/>
              <a:gdLst>
                <a:gd name="T0" fmla="*/ 2147483647 w 596"/>
                <a:gd name="T1" fmla="*/ 2147483647 h 823"/>
                <a:gd name="T2" fmla="*/ 2147483647 w 596"/>
                <a:gd name="T3" fmla="*/ 2147483647 h 823"/>
                <a:gd name="T4" fmla="*/ 2147483647 w 596"/>
                <a:gd name="T5" fmla="*/ 2147483647 h 823"/>
                <a:gd name="T6" fmla="*/ 2147483647 w 596"/>
                <a:gd name="T7" fmla="*/ 2147483647 h 823"/>
                <a:gd name="T8" fmla="*/ 2147483647 w 596"/>
                <a:gd name="T9" fmla="*/ 2147483647 h 823"/>
                <a:gd name="T10" fmla="*/ 2147483647 w 596"/>
                <a:gd name="T11" fmla="*/ 2147483647 h 823"/>
                <a:gd name="T12" fmla="*/ 2147483647 w 596"/>
                <a:gd name="T13" fmla="*/ 2147483647 h 823"/>
                <a:gd name="T14" fmla="*/ 2147483647 w 596"/>
                <a:gd name="T15" fmla="*/ 0 h 823"/>
                <a:gd name="T16" fmla="*/ 0 w 596"/>
                <a:gd name="T17" fmla="*/ 2147483647 h 823"/>
                <a:gd name="T18" fmla="*/ 2147483647 w 596"/>
                <a:gd name="T19" fmla="*/ 2147483647 h 823"/>
                <a:gd name="T20" fmla="*/ 2147483647 w 596"/>
                <a:gd name="T21" fmla="*/ 2147483647 h 823"/>
                <a:gd name="T22" fmla="*/ 2147483647 w 596"/>
                <a:gd name="T23" fmla="*/ 2147483647 h 823"/>
                <a:gd name="T24" fmla="*/ 2147483647 w 596"/>
                <a:gd name="T25" fmla="*/ 2147483647 h 823"/>
                <a:gd name="T26" fmla="*/ 1017438805 w 596"/>
                <a:gd name="T27" fmla="*/ 2147483647 h 823"/>
                <a:gd name="T28" fmla="*/ 1017438805 w 596"/>
                <a:gd name="T29" fmla="*/ 2147483647 h 823"/>
                <a:gd name="T30" fmla="*/ 2147483647 w 596"/>
                <a:gd name="T31" fmla="*/ 2147483647 h 823"/>
                <a:gd name="T32" fmla="*/ 2147483647 w 596"/>
                <a:gd name="T33" fmla="*/ 2147483647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0" name="Freeform 22"/>
            <p:cNvSpPr>
              <a:spLocks/>
            </p:cNvSpPr>
            <p:nvPr userDrawn="1"/>
          </p:nvSpPr>
          <p:spPr bwMode="auto">
            <a:xfrm>
              <a:off x="4232652" y="1191173"/>
              <a:ext cx="233591" cy="454482"/>
            </a:xfrm>
            <a:custGeom>
              <a:avLst/>
              <a:gdLst>
                <a:gd name="T0" fmla="*/ 2147483647 w 520"/>
                <a:gd name="T1" fmla="*/ 2147483647 h 1004"/>
                <a:gd name="T2" fmla="*/ 2147483647 w 520"/>
                <a:gd name="T3" fmla="*/ 2147483647 h 1004"/>
                <a:gd name="T4" fmla="*/ 2147483647 w 520"/>
                <a:gd name="T5" fmla="*/ 2147483647 h 1004"/>
                <a:gd name="T6" fmla="*/ 2147483647 w 520"/>
                <a:gd name="T7" fmla="*/ 2147483647 h 1004"/>
                <a:gd name="T8" fmla="*/ 2147483647 w 520"/>
                <a:gd name="T9" fmla="*/ 2147483647 h 1004"/>
                <a:gd name="T10" fmla="*/ 2147483647 w 520"/>
                <a:gd name="T11" fmla="*/ 2147483647 h 1004"/>
                <a:gd name="T12" fmla="*/ 2147483647 w 520"/>
                <a:gd name="T13" fmla="*/ 2147483647 h 1004"/>
                <a:gd name="T14" fmla="*/ 2147483647 w 520"/>
                <a:gd name="T15" fmla="*/ 2147483647 h 1004"/>
                <a:gd name="T16" fmla="*/ 2147483647 w 520"/>
                <a:gd name="T17" fmla="*/ 0 h 1004"/>
                <a:gd name="T18" fmla="*/ 2147483647 w 520"/>
                <a:gd name="T19" fmla="*/ 0 h 1004"/>
                <a:gd name="T20" fmla="*/ 2147483647 w 520"/>
                <a:gd name="T21" fmla="*/ 2147483647 h 1004"/>
                <a:gd name="T22" fmla="*/ 0 w 520"/>
                <a:gd name="T23" fmla="*/ 2147483647 h 1004"/>
                <a:gd name="T24" fmla="*/ 0 w 520"/>
                <a:gd name="T25" fmla="*/ 2147483647 h 1004"/>
                <a:gd name="T26" fmla="*/ 2147483647 w 520"/>
                <a:gd name="T27" fmla="*/ 2147483647 h 1004"/>
                <a:gd name="T28" fmla="*/ 2147483647 w 520"/>
                <a:gd name="T29" fmla="*/ 2147483647 h 1004"/>
                <a:gd name="T30" fmla="*/ 2147483647 w 520"/>
                <a:gd name="T31" fmla="*/ 2147483647 h 1004"/>
                <a:gd name="T32" fmla="*/ 2147483647 w 520"/>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1" name="Freeform 23"/>
            <p:cNvSpPr>
              <a:spLocks noEditPoints="1"/>
            </p:cNvSpPr>
            <p:nvPr userDrawn="1"/>
          </p:nvSpPr>
          <p:spPr bwMode="auto">
            <a:xfrm>
              <a:off x="4511164" y="1272170"/>
              <a:ext cx="318941" cy="373485"/>
            </a:xfrm>
            <a:custGeom>
              <a:avLst/>
              <a:gdLst>
                <a:gd name="T0" fmla="*/ 2147483647 w 707"/>
                <a:gd name="T1" fmla="*/ 2147483647 h 825"/>
                <a:gd name="T2" fmla="*/ 2147483647 w 707"/>
                <a:gd name="T3" fmla="*/ 2147483647 h 825"/>
                <a:gd name="T4" fmla="*/ 2147483647 w 707"/>
                <a:gd name="T5" fmla="*/ 0 h 825"/>
                <a:gd name="T6" fmla="*/ 0 w 707"/>
                <a:gd name="T7" fmla="*/ 2147483647 h 825"/>
                <a:gd name="T8" fmla="*/ 0 w 707"/>
                <a:gd name="T9" fmla="*/ 2147483647 h 825"/>
                <a:gd name="T10" fmla="*/ 2147483647 w 707"/>
                <a:gd name="T11" fmla="*/ 2147483647 h 825"/>
                <a:gd name="T12" fmla="*/ 2147483647 w 707"/>
                <a:gd name="T13" fmla="*/ 2147483647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2147483647 w 707"/>
                <a:gd name="T29" fmla="*/ 2147483647 h 825"/>
                <a:gd name="T30" fmla="*/ 2147483647 w 707"/>
                <a:gd name="T31" fmla="*/ 2147483647 h 825"/>
                <a:gd name="T32" fmla="*/ 2147483647 w 707"/>
                <a:gd name="T33" fmla="*/ 2147483647 h 825"/>
                <a:gd name="T34" fmla="*/ 2147483647 w 707"/>
                <a:gd name="T35" fmla="*/ 2147483647 h 8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2" name="Freeform 24"/>
            <p:cNvSpPr>
              <a:spLocks noEditPoints="1"/>
            </p:cNvSpPr>
            <p:nvPr userDrawn="1"/>
          </p:nvSpPr>
          <p:spPr bwMode="auto">
            <a:xfrm>
              <a:off x="4888503" y="1146175"/>
              <a:ext cx="309957" cy="499480"/>
            </a:xfrm>
            <a:custGeom>
              <a:avLst/>
              <a:gdLst>
                <a:gd name="T0" fmla="*/ 2147483647 w 685"/>
                <a:gd name="T1" fmla="*/ 0 h 1103"/>
                <a:gd name="T2" fmla="*/ 2147483647 w 685"/>
                <a:gd name="T3" fmla="*/ 2147483647 h 1103"/>
                <a:gd name="T4" fmla="*/ 2147483647 w 685"/>
                <a:gd name="T5" fmla="*/ 2147483647 h 1103"/>
                <a:gd name="T6" fmla="*/ 0 w 685"/>
                <a:gd name="T7" fmla="*/ 2147483647 h 1103"/>
                <a:gd name="T8" fmla="*/ 0 w 685"/>
                <a:gd name="T9" fmla="*/ 2147483647 h 1103"/>
                <a:gd name="T10" fmla="*/ 2147483647 w 685"/>
                <a:gd name="T11" fmla="*/ 2147483647 h 1103"/>
                <a:gd name="T12" fmla="*/ 2147483647 w 685"/>
                <a:gd name="T13" fmla="*/ 2147483647 h 1103"/>
                <a:gd name="T14" fmla="*/ 2147483647 w 685"/>
                <a:gd name="T15" fmla="*/ 2147483647 h 1103"/>
                <a:gd name="T16" fmla="*/ 2147483647 w 685"/>
                <a:gd name="T17" fmla="*/ 2147483647 h 1103"/>
                <a:gd name="T18" fmla="*/ 2147483647 w 685"/>
                <a:gd name="T19" fmla="*/ 0 h 1103"/>
                <a:gd name="T20" fmla="*/ 2147483647 w 685"/>
                <a:gd name="T21" fmla="*/ 0 h 1103"/>
                <a:gd name="T22" fmla="*/ 2147483647 w 685"/>
                <a:gd name="T23" fmla="*/ 2147483647 h 1103"/>
                <a:gd name="T24" fmla="*/ 2147483647 w 685"/>
                <a:gd name="T25" fmla="*/ 2147483647 h 1103"/>
                <a:gd name="T26" fmla="*/ 2147483647 w 685"/>
                <a:gd name="T27" fmla="*/ 2147483647 h 1103"/>
                <a:gd name="T28" fmla="*/ 2147483647 w 685"/>
                <a:gd name="T29" fmla="*/ 2147483647 h 1103"/>
                <a:gd name="T30" fmla="*/ 2147483647 w 685"/>
                <a:gd name="T31" fmla="*/ 2147483647 h 1103"/>
                <a:gd name="T32" fmla="*/ 2147483647 w 685"/>
                <a:gd name="T33" fmla="*/ 2147483647 h 1103"/>
                <a:gd name="T34" fmla="*/ 2147483647 w 685"/>
                <a:gd name="T35" fmla="*/ 2147483647 h 1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3" name="Freeform 25"/>
            <p:cNvSpPr>
              <a:spLocks noEditPoints="1"/>
            </p:cNvSpPr>
            <p:nvPr userDrawn="1"/>
          </p:nvSpPr>
          <p:spPr bwMode="auto">
            <a:xfrm>
              <a:off x="5402852" y="1272170"/>
              <a:ext cx="309957" cy="499480"/>
            </a:xfrm>
            <a:custGeom>
              <a:avLst/>
              <a:gdLst>
                <a:gd name="T0" fmla="*/ 2147483647 w 685"/>
                <a:gd name="T1" fmla="*/ 0 h 1109"/>
                <a:gd name="T2" fmla="*/ 0 w 685"/>
                <a:gd name="T3" fmla="*/ 2147483647 h 1109"/>
                <a:gd name="T4" fmla="*/ 0 w 685"/>
                <a:gd name="T5" fmla="*/ 2147483647 h 1109"/>
                <a:gd name="T6" fmla="*/ 2147483647 w 685"/>
                <a:gd name="T7" fmla="*/ 2147483647 h 1109"/>
                <a:gd name="T8" fmla="*/ 2147483647 w 685"/>
                <a:gd name="T9" fmla="*/ 2147483647 h 1109"/>
                <a:gd name="T10" fmla="*/ 2147483647 w 685"/>
                <a:gd name="T11" fmla="*/ 2147483647 h 1109"/>
                <a:gd name="T12" fmla="*/ 2147483647 w 685"/>
                <a:gd name="T13" fmla="*/ 2147483647 h 1109"/>
                <a:gd name="T14" fmla="*/ 2147483647 w 685"/>
                <a:gd name="T15" fmla="*/ 2147483647 h 1109"/>
                <a:gd name="T16" fmla="*/ 2147483647 w 685"/>
                <a:gd name="T17" fmla="*/ 2147483647 h 1109"/>
                <a:gd name="T18" fmla="*/ 2147483647 w 685"/>
                <a:gd name="T19" fmla="*/ 2147483647 h 1109"/>
                <a:gd name="T20" fmla="*/ 2147483647 w 685"/>
                <a:gd name="T21" fmla="*/ 2147483647 h 1109"/>
                <a:gd name="T22" fmla="*/ 2147483647 w 685"/>
                <a:gd name="T23" fmla="*/ 1827264934 h 1109"/>
                <a:gd name="T24" fmla="*/ 2147483647 w 685"/>
                <a:gd name="T25" fmla="*/ 0 h 1109"/>
                <a:gd name="T26" fmla="*/ 2147483647 w 685"/>
                <a:gd name="T27" fmla="*/ 2147483647 h 1109"/>
                <a:gd name="T28" fmla="*/ 2147483647 w 685"/>
                <a:gd name="T29" fmla="*/ 2147483647 h 1109"/>
                <a:gd name="T30" fmla="*/ 2147483647 w 685"/>
                <a:gd name="T31" fmla="*/ 2147483647 h 1109"/>
                <a:gd name="T32" fmla="*/ 2147483647 w 685"/>
                <a:gd name="T33" fmla="*/ 2147483647 h 1109"/>
                <a:gd name="T34" fmla="*/ 2147483647 w 685"/>
                <a:gd name="T35" fmla="*/ 2147483647 h 1109"/>
                <a:gd name="T36" fmla="*/ 2147483647 w 685"/>
                <a:gd name="T37" fmla="*/ 2147483647 h 1109"/>
                <a:gd name="T38" fmla="*/ 2147483647 w 685"/>
                <a:gd name="T39" fmla="*/ 2147483647 h 1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4" name="Rectangle 26"/>
            <p:cNvSpPr>
              <a:spLocks noChangeArrowheads="1"/>
            </p:cNvSpPr>
            <p:nvPr userDrawn="1"/>
          </p:nvSpPr>
          <p:spPr bwMode="auto">
            <a:xfrm>
              <a:off x="5786928"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5" name="Freeform 27"/>
            <p:cNvSpPr>
              <a:spLocks noEditPoints="1"/>
            </p:cNvSpPr>
            <p:nvPr userDrawn="1"/>
          </p:nvSpPr>
          <p:spPr bwMode="auto">
            <a:xfrm>
              <a:off x="5937415" y="1272170"/>
              <a:ext cx="321186" cy="373485"/>
            </a:xfrm>
            <a:custGeom>
              <a:avLst/>
              <a:gdLst>
                <a:gd name="T0" fmla="*/ 2147483647 w 707"/>
                <a:gd name="T1" fmla="*/ 0 h 825"/>
                <a:gd name="T2" fmla="*/ 0 w 707"/>
                <a:gd name="T3" fmla="*/ 2147483647 h 825"/>
                <a:gd name="T4" fmla="*/ 0 w 707"/>
                <a:gd name="T5" fmla="*/ 2147483647 h 825"/>
                <a:gd name="T6" fmla="*/ 2147483647 w 707"/>
                <a:gd name="T7" fmla="*/ 2147483647 h 825"/>
                <a:gd name="T8" fmla="*/ 2147483647 w 707"/>
                <a:gd name="T9" fmla="*/ 2147483647 h 825"/>
                <a:gd name="T10" fmla="*/ 2147483647 w 707"/>
                <a:gd name="T11" fmla="*/ 2147483647 h 825"/>
                <a:gd name="T12" fmla="*/ 2147483647 w 707"/>
                <a:gd name="T13" fmla="*/ 0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6" name="Freeform 28"/>
            <p:cNvSpPr>
              <a:spLocks noEditPoints="1"/>
            </p:cNvSpPr>
            <p:nvPr userDrawn="1"/>
          </p:nvSpPr>
          <p:spPr bwMode="auto">
            <a:xfrm>
              <a:off x="6323738" y="1146175"/>
              <a:ext cx="309957" cy="499480"/>
            </a:xfrm>
            <a:custGeom>
              <a:avLst/>
              <a:gdLst>
                <a:gd name="T0" fmla="*/ 2147483647 w 684"/>
                <a:gd name="T1" fmla="*/ 2147483647 h 1103"/>
                <a:gd name="T2" fmla="*/ 2147483647 w 684"/>
                <a:gd name="T3" fmla="*/ 2147483647 h 1103"/>
                <a:gd name="T4" fmla="*/ 2147483647 w 684"/>
                <a:gd name="T5" fmla="*/ 0 h 1103"/>
                <a:gd name="T6" fmla="*/ 0 w 684"/>
                <a:gd name="T7" fmla="*/ 0 h 1103"/>
                <a:gd name="T8" fmla="*/ 0 w 684"/>
                <a:gd name="T9" fmla="*/ 2147483647 h 1103"/>
                <a:gd name="T10" fmla="*/ 2147483647 w 684"/>
                <a:gd name="T11" fmla="*/ 2147483647 h 1103"/>
                <a:gd name="T12" fmla="*/ 2147483647 w 684"/>
                <a:gd name="T13" fmla="*/ 2147483647 h 1103"/>
                <a:gd name="T14" fmla="*/ 2147483647 w 684"/>
                <a:gd name="T15" fmla="*/ 2147483647 h 1103"/>
                <a:gd name="T16" fmla="*/ 2147483647 w 684"/>
                <a:gd name="T17" fmla="*/ 2147483647 h 1103"/>
                <a:gd name="T18" fmla="*/ 2147483647 w 684"/>
                <a:gd name="T19" fmla="*/ 2147483647 h 1103"/>
                <a:gd name="T20" fmla="*/ 2147483647 w 684"/>
                <a:gd name="T21" fmla="*/ 2147483647 h 1103"/>
                <a:gd name="T22" fmla="*/ 2147483647 w 684"/>
                <a:gd name="T23" fmla="*/ 2147483647 h 1103"/>
                <a:gd name="T24" fmla="*/ 2147483647 w 684"/>
                <a:gd name="T25" fmla="*/ 2147483647 h 1103"/>
                <a:gd name="T26" fmla="*/ 2147483647 w 684"/>
                <a:gd name="T27" fmla="*/ 2147483647 h 1103"/>
                <a:gd name="T28" fmla="*/ 2147483647 w 684"/>
                <a:gd name="T29" fmla="*/ 2147483647 h 1103"/>
                <a:gd name="T30" fmla="*/ 2147483647 w 684"/>
                <a:gd name="T31" fmla="*/ 2147483647 h 1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7" name="Freeform 29"/>
            <p:cNvSpPr>
              <a:spLocks noEditPoints="1"/>
            </p:cNvSpPr>
            <p:nvPr userDrawn="1"/>
          </p:nvSpPr>
          <p:spPr bwMode="auto">
            <a:xfrm>
              <a:off x="6687600" y="1272170"/>
              <a:ext cx="294234" cy="373485"/>
            </a:xfrm>
            <a:custGeom>
              <a:avLst/>
              <a:gdLst>
                <a:gd name="T0" fmla="*/ 2147483647 w 647"/>
                <a:gd name="T1" fmla="*/ 0 h 825"/>
                <a:gd name="T2" fmla="*/ 2147483647 w 647"/>
                <a:gd name="T3" fmla="*/ 2147483647 h 825"/>
                <a:gd name="T4" fmla="*/ 2147483647 w 647"/>
                <a:gd name="T5" fmla="*/ 2147483647 h 825"/>
                <a:gd name="T6" fmla="*/ 2147483647 w 647"/>
                <a:gd name="T7" fmla="*/ 2147483647 h 825"/>
                <a:gd name="T8" fmla="*/ 2147483647 w 647"/>
                <a:gd name="T9" fmla="*/ 2147483647 h 825"/>
                <a:gd name="T10" fmla="*/ 2147483647 w 647"/>
                <a:gd name="T11" fmla="*/ 2147483647 h 825"/>
                <a:gd name="T12" fmla="*/ 2147483647 w 647"/>
                <a:gd name="T13" fmla="*/ 2147483647 h 825"/>
                <a:gd name="T14" fmla="*/ 0 w 647"/>
                <a:gd name="T15" fmla="*/ 2147483647 h 825"/>
                <a:gd name="T16" fmla="*/ 0 w 647"/>
                <a:gd name="T17" fmla="*/ 2147483647 h 825"/>
                <a:gd name="T18" fmla="*/ 2147483647 w 647"/>
                <a:gd name="T19" fmla="*/ 2147483647 h 825"/>
                <a:gd name="T20" fmla="*/ 2147483647 w 647"/>
                <a:gd name="T21" fmla="*/ 2147483647 h 825"/>
                <a:gd name="T22" fmla="*/ 2147483647 w 647"/>
                <a:gd name="T23" fmla="*/ 2147483647 h 825"/>
                <a:gd name="T24" fmla="*/ 2147483647 w 647"/>
                <a:gd name="T25" fmla="*/ 2147483647 h 825"/>
                <a:gd name="T26" fmla="*/ 2147483647 w 647"/>
                <a:gd name="T27" fmla="*/ 2147483647 h 825"/>
                <a:gd name="T28" fmla="*/ 2147483647 w 647"/>
                <a:gd name="T29" fmla="*/ 0 h 825"/>
                <a:gd name="T30" fmla="*/ 2147483647 w 647"/>
                <a:gd name="T31" fmla="*/ 2147483647 h 825"/>
                <a:gd name="T32" fmla="*/ 2147483647 w 647"/>
                <a:gd name="T33" fmla="*/ 2147483647 h 825"/>
                <a:gd name="T34" fmla="*/ 2147483647 w 647"/>
                <a:gd name="T35" fmla="*/ 2147483647 h 825"/>
                <a:gd name="T36" fmla="*/ 2147483647 w 647"/>
                <a:gd name="T37" fmla="*/ 2147483647 h 825"/>
                <a:gd name="T38" fmla="*/ 2147483647 w 647"/>
                <a:gd name="T39" fmla="*/ 2147483647 h 825"/>
                <a:gd name="T40" fmla="*/ 2147483647 w 647"/>
                <a:gd name="T41" fmla="*/ 2147483647 h 825"/>
                <a:gd name="T42" fmla="*/ 2147483647 w 647"/>
                <a:gd name="T43" fmla="*/ 2147483647 h 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8" name="Rectangle 30"/>
            <p:cNvSpPr>
              <a:spLocks noChangeArrowheads="1"/>
            </p:cNvSpPr>
            <p:nvPr userDrawn="1"/>
          </p:nvSpPr>
          <p:spPr bwMode="auto">
            <a:xfrm>
              <a:off x="7058200"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9" name="Rectangle 31"/>
            <p:cNvSpPr>
              <a:spLocks noChangeArrowheads="1"/>
            </p:cNvSpPr>
            <p:nvPr userDrawn="1"/>
          </p:nvSpPr>
          <p:spPr bwMode="auto">
            <a:xfrm>
              <a:off x="7226655" y="1146175"/>
              <a:ext cx="83104"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20" name="Freeform 32"/>
            <p:cNvSpPr>
              <a:spLocks/>
            </p:cNvSpPr>
            <p:nvPr userDrawn="1"/>
          </p:nvSpPr>
          <p:spPr bwMode="auto">
            <a:xfrm>
              <a:off x="7363665" y="1281170"/>
              <a:ext cx="343648" cy="490480"/>
            </a:xfrm>
            <a:custGeom>
              <a:avLst/>
              <a:gdLst>
                <a:gd name="T0" fmla="*/ 2147483647 w 758"/>
                <a:gd name="T1" fmla="*/ 0 h 1089"/>
                <a:gd name="T2" fmla="*/ 2147483647 w 758"/>
                <a:gd name="T3" fmla="*/ 0 h 1089"/>
                <a:gd name="T4" fmla="*/ 2147483647 w 758"/>
                <a:gd name="T5" fmla="*/ 2147483647 h 1089"/>
                <a:gd name="T6" fmla="*/ 2147483647 w 758"/>
                <a:gd name="T7" fmla="*/ 2147483647 h 1089"/>
                <a:gd name="T8" fmla="*/ 2147483647 w 758"/>
                <a:gd name="T9" fmla="*/ 2147483647 h 1089"/>
                <a:gd name="T10" fmla="*/ 2147483647 w 758"/>
                <a:gd name="T11" fmla="*/ 0 h 1089"/>
                <a:gd name="T12" fmla="*/ 0 w 758"/>
                <a:gd name="T13" fmla="*/ 0 h 1089"/>
                <a:gd name="T14" fmla="*/ 2147483647 w 758"/>
                <a:gd name="T15" fmla="*/ 2147483647 h 1089"/>
                <a:gd name="T16" fmla="*/ 2147483647 w 758"/>
                <a:gd name="T17" fmla="*/ 2147483647 h 1089"/>
                <a:gd name="T18" fmla="*/ 2147483647 w 758"/>
                <a:gd name="T19" fmla="*/ 2147483647 h 1089"/>
                <a:gd name="T20" fmla="*/ 465951326 w 758"/>
                <a:gd name="T21" fmla="*/ 2147483647 h 1089"/>
                <a:gd name="T22" fmla="*/ 465951326 w 758"/>
                <a:gd name="T23" fmla="*/ 2147483647 h 1089"/>
                <a:gd name="T24" fmla="*/ 2147483647 w 758"/>
                <a:gd name="T25" fmla="*/ 2147483647 h 1089"/>
                <a:gd name="T26" fmla="*/ 2147483647 w 758"/>
                <a:gd name="T27" fmla="*/ 2147483647 h 1089"/>
                <a:gd name="T28" fmla="*/ 2147483647 w 758"/>
                <a:gd name="T29" fmla="*/ 0 h 10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grpSp>
      <p:grpSp>
        <p:nvGrpSpPr>
          <p:cNvPr id="21" name="Group 16"/>
          <p:cNvGrpSpPr>
            <a:grpSpLocks noChangeAspect="1"/>
          </p:cNvGrpSpPr>
          <p:nvPr userDrawn="1"/>
        </p:nvGrpSpPr>
        <p:grpSpPr bwMode="auto">
          <a:xfrm>
            <a:off x="7519988" y="319088"/>
            <a:ext cx="1295400" cy="661987"/>
            <a:chOff x="201" y="3064"/>
            <a:chExt cx="1951" cy="997"/>
          </a:xfrm>
        </p:grpSpPr>
        <p:sp>
          <p:nvSpPr>
            <p:cNvPr id="22"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4"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5"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6"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7"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8"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9"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0"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1"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2"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3"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4"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5"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6"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37" name="Group 7"/>
          <p:cNvGrpSpPr>
            <a:grpSpLocks noChangeAspect="1"/>
          </p:cNvGrpSpPr>
          <p:nvPr userDrawn="1"/>
        </p:nvGrpSpPr>
        <p:grpSpPr bwMode="auto">
          <a:xfrm>
            <a:off x="1314450" y="4208463"/>
            <a:ext cx="352425" cy="438150"/>
            <a:chOff x="3111" y="2750"/>
            <a:chExt cx="801" cy="998"/>
          </a:xfrm>
        </p:grpSpPr>
        <p:sp>
          <p:nvSpPr>
            <p:cNvPr id="38"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39" name="Freeform 9"/>
            <p:cNvSpPr>
              <a:spLocks/>
            </p:cNvSpPr>
            <p:nvPr/>
          </p:nvSpPr>
          <p:spPr bwMode="auto">
            <a:xfrm>
              <a:off x="3327" y="2999"/>
              <a:ext cx="483" cy="250"/>
            </a:xfrm>
            <a:custGeom>
              <a:avLst/>
              <a:gdLst>
                <a:gd name="T0" fmla="*/ 0 w 483"/>
                <a:gd name="T1" fmla="*/ 253 h 249"/>
                <a:gd name="T2" fmla="*/ 367 w 483"/>
                <a:gd name="T3" fmla="*/ 253 h 249"/>
                <a:gd name="T4" fmla="*/ 483 w 483"/>
                <a:gd name="T5" fmla="*/ 0 h 249"/>
                <a:gd name="T6" fmla="*/ 117 w 483"/>
                <a:gd name="T7" fmla="*/ 0 h 249"/>
                <a:gd name="T8" fmla="*/ 0 w 483"/>
                <a:gd name="T9" fmla="*/ 253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40" name="Freeform 10"/>
            <p:cNvSpPr>
              <a:spLocks/>
            </p:cNvSpPr>
            <p:nvPr/>
          </p:nvSpPr>
          <p:spPr bwMode="auto">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43" name="Freeform 11"/>
            <p:cNvSpPr>
              <a:spLocks/>
            </p:cNvSpPr>
            <p:nvPr/>
          </p:nvSpPr>
          <p:spPr bwMode="auto">
            <a:xfrm>
              <a:off x="3111" y="3498"/>
              <a:ext cx="465" cy="250"/>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45" name="Freeform 12"/>
            <p:cNvSpPr>
              <a:spLocks/>
            </p:cNvSpPr>
            <p:nvPr/>
          </p:nvSpPr>
          <p:spPr bwMode="auto">
            <a:xfrm>
              <a:off x="3447" y="2750"/>
              <a:ext cx="465"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41" name="Rectangle 9"/>
          <p:cNvSpPr>
            <a:spLocks noGrp="1" noChangeArrowheads="1"/>
          </p:cNvSpPr>
          <p:nvPr>
            <p:ph type="ctrTitle"/>
          </p:nvPr>
        </p:nvSpPr>
        <p:spPr bwMode="gray">
          <a:xfrm>
            <a:off x="1824326" y="5562600"/>
            <a:ext cx="4361175" cy="354013"/>
          </a:xfrm>
        </p:spPr>
        <p:txBody>
          <a:bodyPr anchor="t"/>
          <a:lstStyle>
            <a:lvl1pPr>
              <a:lnSpc>
                <a:spcPts val="1600"/>
              </a:lnSpc>
              <a:defRPr sz="1200" b="1" spc="-50" baseline="0">
                <a:latin typeface="+mn-lt"/>
              </a:defRPr>
            </a:lvl1pPr>
          </a:lstStyle>
          <a:p>
            <a:r>
              <a:rPr lang="en-US"/>
              <a:t>Click to edit Master title style</a:t>
            </a:r>
            <a:endParaRPr lang="en-GB" dirty="0"/>
          </a:p>
        </p:txBody>
      </p:sp>
      <p:sp>
        <p:nvSpPr>
          <p:cNvPr id="42" name="Text Placeholder 56"/>
          <p:cNvSpPr>
            <a:spLocks noGrp="1"/>
          </p:cNvSpPr>
          <p:nvPr>
            <p:ph type="body" sz="quarter" idx="10"/>
          </p:nvPr>
        </p:nvSpPr>
        <p:spPr>
          <a:xfrm>
            <a:off x="1830074" y="6134119"/>
            <a:ext cx="2757600" cy="219600"/>
          </a:xfrm>
        </p:spPr>
        <p:txBody>
          <a:bodyPr/>
          <a:lstStyle>
            <a:lvl1pPr>
              <a:defRPr sz="1400">
                <a:solidFill>
                  <a:schemeClr val="bg1"/>
                </a:solidFill>
                <a:latin typeface="+mj-lt"/>
              </a:defRPr>
            </a:lvl1pPr>
          </a:lstStyle>
          <a:p>
            <a:pPr lvl="0"/>
            <a:r>
              <a:rPr lang="en-US"/>
              <a:t>Click to edit Master text styles</a:t>
            </a:r>
          </a:p>
        </p:txBody>
      </p:sp>
      <p:sp>
        <p:nvSpPr>
          <p:cNvPr id="44" name="Text Placeholder 43"/>
          <p:cNvSpPr>
            <a:spLocks noGrp="1"/>
          </p:cNvSpPr>
          <p:nvPr>
            <p:ph type="body" sz="quarter" idx="11"/>
          </p:nvPr>
        </p:nvSpPr>
        <p:spPr>
          <a:xfrm>
            <a:off x="1836117" y="1642698"/>
            <a:ext cx="5338406" cy="1581150"/>
          </a:xfrm>
        </p:spPr>
        <p:txBody>
          <a:bodyPr/>
          <a:lstStyle>
            <a:lvl1pPr marL="0" marR="0" indent="0" algn="l" defTabSz="914400" rtl="0" eaLnBrk="1" fontAlgn="base" latinLnBrk="0" hangingPunct="1">
              <a:lnSpc>
                <a:spcPts val="2040"/>
              </a:lnSpc>
              <a:spcBef>
                <a:spcPts val="0"/>
              </a:spcBef>
              <a:spcAft>
                <a:spcPct val="0"/>
              </a:spcAft>
              <a:buClrTx/>
              <a:buSzTx/>
              <a:buFontTx/>
              <a:buNone/>
              <a:tabLst/>
              <a:defRPr sz="2000" b="0" i="1" spc="80" baseline="0">
                <a:solidFill>
                  <a:schemeClr val="bg1"/>
                </a:solidFill>
              </a:defRPr>
            </a:lvl1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76440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6"/>
          <p:cNvGrpSpPr>
            <a:grpSpLocks noChangeAspect="1"/>
          </p:cNvGrpSpPr>
          <p:nvPr userDrawn="1"/>
        </p:nvGrpSpPr>
        <p:grpSpPr bwMode="auto">
          <a:xfrm>
            <a:off x="7519988" y="319088"/>
            <a:ext cx="1295400" cy="661987"/>
            <a:chOff x="201" y="3064"/>
            <a:chExt cx="1951" cy="997"/>
          </a:xfrm>
        </p:grpSpPr>
        <p:sp>
          <p:nvSpPr>
            <p:cNvPr id="9"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4"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5" name="Freeform 27"/>
          <p:cNvSpPr>
            <a:spLocks/>
          </p:cNvSpPr>
          <p:nvPr userDrawn="1"/>
        </p:nvSpPr>
        <p:spPr bwMode="auto">
          <a:xfrm>
            <a:off x="0" y="1471613"/>
            <a:ext cx="4043363" cy="1303337"/>
          </a:xfrm>
          <a:custGeom>
            <a:avLst/>
            <a:gdLst>
              <a:gd name="T0" fmla="*/ 2147483647 w 7247"/>
              <a:gd name="T1" fmla="*/ 2147483647 h 2338"/>
              <a:gd name="T2" fmla="*/ 2147483647 w 7247"/>
              <a:gd name="T3" fmla="*/ 2147483647 h 2338"/>
              <a:gd name="T4" fmla="*/ 2147483647 w 7247"/>
              <a:gd name="T5" fmla="*/ 2147483647 h 2338"/>
              <a:gd name="T6" fmla="*/ 2147483647 w 7247"/>
              <a:gd name="T7" fmla="*/ 2147483647 h 2338"/>
              <a:gd name="T8" fmla="*/ 2147483647 w 7247"/>
              <a:gd name="T9" fmla="*/ 2147483647 h 2338"/>
              <a:gd name="T10" fmla="*/ 2147483647 w 7247"/>
              <a:gd name="T11" fmla="*/ 0 h 2338"/>
              <a:gd name="T12" fmla="*/ 2147483647 w 7247"/>
              <a:gd name="T13" fmla="*/ 0 h 2338"/>
              <a:gd name="T14" fmla="*/ 0 w 7247"/>
              <a:gd name="T15" fmla="*/ 346496991 h 2338"/>
              <a:gd name="T16" fmla="*/ 0 w 7247"/>
              <a:gd name="T17" fmla="*/ 2147483647 h 2338"/>
              <a:gd name="T18" fmla="*/ 2147483647 w 7247"/>
              <a:gd name="T19" fmla="*/ 2147483647 h 23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47" h="2338">
                <a:moveTo>
                  <a:pt x="17" y="2338"/>
                </a:moveTo>
                <a:cubicBezTo>
                  <a:pt x="6151" y="2338"/>
                  <a:pt x="6151" y="2338"/>
                  <a:pt x="6151" y="2338"/>
                </a:cubicBezTo>
                <a:cubicBezTo>
                  <a:pt x="6178" y="2338"/>
                  <a:pt x="6201" y="2322"/>
                  <a:pt x="6212" y="2300"/>
                </a:cubicBezTo>
                <a:cubicBezTo>
                  <a:pt x="7242" y="91"/>
                  <a:pt x="7242" y="91"/>
                  <a:pt x="7242" y="91"/>
                </a:cubicBezTo>
                <a:cubicBezTo>
                  <a:pt x="7244" y="83"/>
                  <a:pt x="7247" y="75"/>
                  <a:pt x="7247" y="66"/>
                </a:cubicBezTo>
                <a:cubicBezTo>
                  <a:pt x="7247" y="30"/>
                  <a:pt x="7217" y="0"/>
                  <a:pt x="7180" y="0"/>
                </a:cubicBezTo>
                <a:cubicBezTo>
                  <a:pt x="17" y="0"/>
                  <a:pt x="17" y="0"/>
                  <a:pt x="17" y="0"/>
                </a:cubicBezTo>
                <a:cubicBezTo>
                  <a:pt x="11" y="0"/>
                  <a:pt x="6" y="0"/>
                  <a:pt x="0" y="2"/>
                </a:cubicBezTo>
                <a:cubicBezTo>
                  <a:pt x="0" y="2336"/>
                  <a:pt x="0" y="2336"/>
                  <a:pt x="0" y="2336"/>
                </a:cubicBezTo>
                <a:cubicBezTo>
                  <a:pt x="6" y="2337"/>
                  <a:pt x="11" y="2338"/>
                  <a:pt x="17" y="2338"/>
                </a:cubicBezTo>
                <a:close/>
              </a:path>
            </a:pathLst>
          </a:custGeom>
          <a:solidFill>
            <a:srgbClr val="002D2D">
              <a:alpha val="47842"/>
            </a:srgbClr>
          </a:solidFill>
          <a:ln w="9525">
            <a:noFill/>
            <a:round/>
            <a:headEnd/>
            <a:tailEnd/>
          </a:ln>
        </p:spPr>
        <p:txBody>
          <a:bodyPr/>
          <a:lstStyle/>
          <a:p>
            <a:pPr>
              <a:defRPr/>
            </a:pPr>
            <a:endParaRPr lang="en-US" dirty="0">
              <a:ea typeface="ＭＳ Ｐゴシック" charset="-128"/>
            </a:endParaRPr>
          </a:p>
        </p:txBody>
      </p:sp>
      <p:sp>
        <p:nvSpPr>
          <p:cNvPr id="26"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FB9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INITIATE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59" name="Text Placeholder 58"/>
          <p:cNvSpPr>
            <a:spLocks noGrp="1"/>
          </p:cNvSpPr>
          <p:nvPr>
            <p:ph type="body" sz="quarter" idx="11"/>
          </p:nvPr>
        </p:nvSpPr>
        <p:spPr>
          <a:xfrm>
            <a:off x="220663" y="1525142"/>
            <a:ext cx="3436937" cy="1137376"/>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i="1" baseline="0">
                <a:solidFill>
                  <a:srgbClr val="F8F8F8"/>
                </a:solidFill>
              </a:defRPr>
            </a:lvl1pPr>
          </a:lstStyle>
          <a:p>
            <a:pPr lvl="0"/>
            <a:r>
              <a:rPr lang="en-US" dirty="0"/>
              <a:t>Click to edit Master text styles</a:t>
            </a:r>
          </a:p>
          <a:p>
            <a:pPr lvl="1"/>
            <a:r>
              <a:rPr lang="en-US" dirty="0"/>
              <a:t>Second level</a:t>
            </a:r>
          </a:p>
        </p:txBody>
      </p:sp>
      <p:sp>
        <p:nvSpPr>
          <p:cNvPr id="31"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7" name="Date Placeholder 1"/>
          <p:cNvSpPr>
            <a:spLocks noGrp="1"/>
          </p:cNvSpPr>
          <p:nvPr>
            <p:ph type="dt" sz="half" idx="15"/>
          </p:nvPr>
        </p:nvSpPr>
        <p:spPr/>
        <p:txBody>
          <a:bodyPr/>
          <a:lstStyle>
            <a:lvl1pPr>
              <a:defRPr/>
            </a:lvl1pPr>
          </a:lstStyle>
          <a:p>
            <a:pPr>
              <a:defRPr/>
            </a:pPr>
            <a:fld id="{3ED0F3A0-013B-4BC8-A6D6-5D74FB079CF2}" type="datetime1">
              <a:rPr lang="en-GB" smtClean="0"/>
              <a:t>17/12/2019</a:t>
            </a:fld>
            <a:endParaRPr lang="en-GB" dirty="0"/>
          </a:p>
        </p:txBody>
      </p:sp>
      <p:sp>
        <p:nvSpPr>
          <p:cNvPr id="28" name="Footer Placeholder 2"/>
          <p:cNvSpPr>
            <a:spLocks noGrp="1"/>
          </p:cNvSpPr>
          <p:nvPr>
            <p:ph type="ftr" sz="quarter" idx="16"/>
          </p:nvPr>
        </p:nvSpPr>
        <p:spPr/>
        <p:txBody>
          <a:bodyPr/>
          <a:lstStyle>
            <a:lvl1pPr>
              <a:defRPr/>
            </a:lvl1pPr>
          </a:lstStyle>
          <a:p>
            <a:pPr>
              <a:defRPr/>
            </a:pPr>
            <a:r>
              <a:rPr lang="en-GB" dirty="0"/>
              <a:t>Confidential</a:t>
            </a:r>
          </a:p>
        </p:txBody>
      </p:sp>
      <p:sp>
        <p:nvSpPr>
          <p:cNvPr id="29" name="Slide Number Placeholder 3"/>
          <p:cNvSpPr>
            <a:spLocks noGrp="1"/>
          </p:cNvSpPr>
          <p:nvPr>
            <p:ph type="sldNum" sz="quarter" idx="17"/>
          </p:nvPr>
        </p:nvSpPr>
        <p:spPr/>
        <p:txBody>
          <a:bodyPr/>
          <a:lstStyle>
            <a:lvl1pPr>
              <a:defRPr/>
            </a:lvl1pPr>
          </a:lstStyle>
          <a:p>
            <a:pPr>
              <a:defRPr/>
            </a:pPr>
            <a:fld id="{9DA57279-0CCD-4E03-8C5B-4CC12DCF50EE}" type="slidenum">
              <a:rPr lang="en-GB"/>
              <a:pPr>
                <a:defRPr/>
              </a:pPr>
              <a:t>‹#›</a:t>
            </a:fld>
            <a:endParaRPr lang="en-GB" dirty="0"/>
          </a:p>
        </p:txBody>
      </p:sp>
    </p:spTree>
    <p:extLst>
      <p:ext uri="{BB962C8B-B14F-4D97-AF65-F5344CB8AC3E}">
        <p14:creationId xmlns:p14="http://schemas.microsoft.com/office/powerpoint/2010/main" val="2613277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FB9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INITIATE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9"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5" name="Date Placeholder 1"/>
          <p:cNvSpPr>
            <a:spLocks noGrp="1"/>
          </p:cNvSpPr>
          <p:nvPr>
            <p:ph type="dt" sz="half" idx="15"/>
          </p:nvPr>
        </p:nvSpPr>
        <p:spPr/>
        <p:txBody>
          <a:bodyPr/>
          <a:lstStyle>
            <a:lvl1pPr>
              <a:defRPr/>
            </a:lvl1pPr>
          </a:lstStyle>
          <a:p>
            <a:pPr>
              <a:defRPr/>
            </a:pPr>
            <a:fld id="{673898C9-2A3D-4328-A18C-EAB1C07A2176}" type="datetime1">
              <a:rPr lang="en-GB" smtClean="0"/>
              <a:t>17/12/2019</a:t>
            </a:fld>
            <a:endParaRPr lang="en-GB" dirty="0"/>
          </a:p>
        </p:txBody>
      </p:sp>
      <p:sp>
        <p:nvSpPr>
          <p:cNvPr id="26" name="Footer Placeholder 2"/>
          <p:cNvSpPr>
            <a:spLocks noGrp="1"/>
          </p:cNvSpPr>
          <p:nvPr>
            <p:ph type="ftr" sz="quarter" idx="16"/>
          </p:nvPr>
        </p:nvSpPr>
        <p:spPr/>
        <p:txBody>
          <a:bodyPr/>
          <a:lstStyle>
            <a:lvl1pPr>
              <a:defRPr/>
            </a:lvl1pPr>
          </a:lstStyle>
          <a:p>
            <a:pPr>
              <a:defRPr/>
            </a:pPr>
            <a:r>
              <a:rPr lang="en-GB" dirty="0"/>
              <a:t>Confidential</a:t>
            </a:r>
          </a:p>
        </p:txBody>
      </p:sp>
      <p:sp>
        <p:nvSpPr>
          <p:cNvPr id="27" name="Slide Number Placeholder 3"/>
          <p:cNvSpPr>
            <a:spLocks noGrp="1"/>
          </p:cNvSpPr>
          <p:nvPr>
            <p:ph type="sldNum" sz="quarter" idx="17"/>
          </p:nvPr>
        </p:nvSpPr>
        <p:spPr/>
        <p:txBody>
          <a:bodyPr/>
          <a:lstStyle>
            <a:lvl1pPr>
              <a:defRPr/>
            </a:lvl1pPr>
          </a:lstStyle>
          <a:p>
            <a:pPr>
              <a:defRPr/>
            </a:pPr>
            <a:fld id="{F45BA9D9-07C1-4AAE-BD0D-4C2EFC3E32F6}" type="slidenum">
              <a:rPr lang="en-GB"/>
              <a:pPr>
                <a:defRPr/>
              </a:pPr>
              <a:t>‹#›</a:t>
            </a:fld>
            <a:endParaRPr lang="en-GB" dirty="0"/>
          </a:p>
        </p:txBody>
      </p:sp>
    </p:spTree>
    <p:extLst>
      <p:ext uri="{BB962C8B-B14F-4D97-AF65-F5344CB8AC3E}">
        <p14:creationId xmlns:p14="http://schemas.microsoft.com/office/powerpoint/2010/main" val="1966195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2095500"/>
            <a:ext cx="373062" cy="465138"/>
          </a:xfrm>
          <a:custGeom>
            <a:avLst/>
            <a:gdLst>
              <a:gd name="T0" fmla="*/ 167026521 w 3275"/>
              <a:gd name="T1" fmla="*/ 2147483647 h 4082"/>
              <a:gd name="T2" fmla="*/ 0 w 3275"/>
              <a:gd name="T3" fmla="*/ 2147483647 h 4082"/>
              <a:gd name="T4" fmla="*/ 19217420 w 3275"/>
              <a:gd name="T5" fmla="*/ 2147483647 h 4082"/>
              <a:gd name="T6" fmla="*/ 2147483647 w 3275"/>
              <a:gd name="T7" fmla="*/ 94694326 h 4082"/>
              <a:gd name="T8" fmla="*/ 2147483647 w 3275"/>
              <a:gd name="T9" fmla="*/ 0 h 4082"/>
              <a:gd name="T10" fmla="*/ 2147483647 w 3275"/>
              <a:gd name="T11" fmla="*/ 1480192 h 4082"/>
              <a:gd name="T12" fmla="*/ 2147483647 w 3275"/>
              <a:gd name="T13" fmla="*/ 167185547 h 4082"/>
              <a:gd name="T14" fmla="*/ 2147483647 w 3275"/>
              <a:gd name="T15" fmla="*/ 230808495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FB9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INITIATE</a:t>
            </a:r>
          </a:p>
        </p:txBody>
      </p:sp>
      <p:sp>
        <p:nvSpPr>
          <p:cNvPr id="336901" name="Rectangle 5"/>
          <p:cNvSpPr>
            <a:spLocks noGrp="1" noChangeArrowheads="1"/>
          </p:cNvSpPr>
          <p:nvPr>
            <p:ph type="subTitle" idx="1"/>
          </p:nvPr>
        </p:nvSpPr>
        <p:spPr bwMode="gray">
          <a:xfrm>
            <a:off x="1843181" y="2557714"/>
            <a:ext cx="5203078" cy="94933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215052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8" name="Text Placeholder 28"/>
          <p:cNvSpPr>
            <a:spLocks noGrp="1"/>
          </p:cNvSpPr>
          <p:nvPr>
            <p:ph type="body" sz="quarter" idx="14"/>
          </p:nvPr>
        </p:nvSpPr>
        <p:spPr>
          <a:xfrm>
            <a:off x="1832400" y="4276800"/>
            <a:ext cx="5202000" cy="950400"/>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a:lvl1pPr>
          </a:lstStyle>
          <a:p>
            <a:pPr lvl="0"/>
            <a:r>
              <a:rPr lang="en-US" noProof="0"/>
              <a:t>Click to edit Master text styles</a:t>
            </a:r>
          </a:p>
          <a:p>
            <a:pPr lvl="1"/>
            <a:r>
              <a:rPr lang="en-US" noProof="0"/>
              <a:t>Second level</a:t>
            </a:r>
          </a:p>
        </p:txBody>
      </p:sp>
      <p:sp>
        <p:nvSpPr>
          <p:cNvPr id="25" name="Date Placeholder 1"/>
          <p:cNvSpPr>
            <a:spLocks noGrp="1"/>
          </p:cNvSpPr>
          <p:nvPr>
            <p:ph type="dt" sz="half" idx="15"/>
          </p:nvPr>
        </p:nvSpPr>
        <p:spPr/>
        <p:txBody>
          <a:bodyPr/>
          <a:lstStyle>
            <a:lvl1pPr>
              <a:defRPr/>
            </a:lvl1pPr>
          </a:lstStyle>
          <a:p>
            <a:pPr>
              <a:defRPr/>
            </a:pPr>
            <a:fld id="{6D0ECE5C-A5B0-4C46-8075-7E6E22ACBAEF}" type="datetime1">
              <a:rPr lang="en-GB" smtClean="0"/>
              <a:t>17/12/2019</a:t>
            </a:fld>
            <a:endParaRPr lang="en-GB" dirty="0"/>
          </a:p>
        </p:txBody>
      </p:sp>
      <p:sp>
        <p:nvSpPr>
          <p:cNvPr id="26" name="Footer Placeholder 2"/>
          <p:cNvSpPr>
            <a:spLocks noGrp="1"/>
          </p:cNvSpPr>
          <p:nvPr>
            <p:ph type="ftr" sz="quarter" idx="16"/>
          </p:nvPr>
        </p:nvSpPr>
        <p:spPr/>
        <p:txBody>
          <a:bodyPr/>
          <a:lstStyle>
            <a:lvl1pPr>
              <a:defRPr/>
            </a:lvl1pPr>
          </a:lstStyle>
          <a:p>
            <a:pPr>
              <a:defRPr/>
            </a:pPr>
            <a:r>
              <a:rPr lang="en-GB" dirty="0"/>
              <a:t>Confidential</a:t>
            </a:r>
          </a:p>
        </p:txBody>
      </p:sp>
      <p:sp>
        <p:nvSpPr>
          <p:cNvPr id="27" name="Slide Number Placeholder 3"/>
          <p:cNvSpPr>
            <a:spLocks noGrp="1"/>
          </p:cNvSpPr>
          <p:nvPr>
            <p:ph type="sldNum" sz="quarter" idx="17"/>
          </p:nvPr>
        </p:nvSpPr>
        <p:spPr/>
        <p:txBody>
          <a:bodyPr/>
          <a:lstStyle>
            <a:lvl1pPr>
              <a:defRPr/>
            </a:lvl1pPr>
          </a:lstStyle>
          <a:p>
            <a:pPr>
              <a:defRPr/>
            </a:pPr>
            <a:fld id="{CBD4F8AA-083A-4E42-A1C8-B12CB4093FBC}" type="slidenum">
              <a:rPr lang="en-GB"/>
              <a:pPr>
                <a:defRPr/>
              </a:pPr>
              <a:t>‹#›</a:t>
            </a:fld>
            <a:endParaRPr lang="en-GB" dirty="0"/>
          </a:p>
        </p:txBody>
      </p:sp>
    </p:spTree>
    <p:extLst>
      <p:ext uri="{BB962C8B-B14F-4D97-AF65-F5344CB8AC3E}">
        <p14:creationId xmlns:p14="http://schemas.microsoft.com/office/powerpoint/2010/main" val="270931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Freeform 10"/>
          <p:cNvSpPr>
            <a:spLocks/>
          </p:cNvSpPr>
          <p:nvPr userDrawn="1"/>
        </p:nvSpPr>
        <p:spPr bwMode="auto">
          <a:xfrm>
            <a:off x="0" y="6315075"/>
            <a:ext cx="9140825"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4" name="Freeform 11"/>
          <p:cNvSpPr>
            <a:spLocks noChangeAspect="1"/>
          </p:cNvSpPr>
          <p:nvPr userDrawn="1"/>
        </p:nvSpPr>
        <p:spPr bwMode="auto">
          <a:xfrm>
            <a:off x="1411288" y="4260850"/>
            <a:ext cx="373062" cy="463550"/>
          </a:xfrm>
          <a:custGeom>
            <a:avLst/>
            <a:gdLst>
              <a:gd name="T0" fmla="*/ 167026521 w 3275"/>
              <a:gd name="T1" fmla="*/ 2147483647 h 4082"/>
              <a:gd name="T2" fmla="*/ 0 w 3275"/>
              <a:gd name="T3" fmla="*/ 2147483647 h 4082"/>
              <a:gd name="T4" fmla="*/ 19217420 w 3275"/>
              <a:gd name="T5" fmla="*/ 2147483647 h 4082"/>
              <a:gd name="T6" fmla="*/ 2147483647 w 3275"/>
              <a:gd name="T7" fmla="*/ 93726471 h 4082"/>
              <a:gd name="T8" fmla="*/ 2147483647 w 3275"/>
              <a:gd name="T9" fmla="*/ 0 h 4082"/>
              <a:gd name="T10" fmla="*/ 2147483647 w 3275"/>
              <a:gd name="T11" fmla="*/ 1470142 h 4082"/>
              <a:gd name="T12" fmla="*/ 2147483647 w 3275"/>
              <a:gd name="T13" fmla="*/ 165478492 h 4082"/>
              <a:gd name="T14" fmla="*/ 2147483647 w 3275"/>
              <a:gd name="T15" fmla="*/ 228448501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pic>
        <p:nvPicPr>
          <p:cNvPr id="5" name="Picture 2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6384925"/>
            <a:ext cx="12668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32"/>
          <p:cNvSpPr>
            <a:spLocks noChangeAspect="1"/>
          </p:cNvSpPr>
          <p:nvPr userDrawn="1"/>
        </p:nvSpPr>
        <p:spPr bwMode="auto">
          <a:xfrm>
            <a:off x="0" y="3697288"/>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FB9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INITIATE</a:t>
            </a:r>
          </a:p>
        </p:txBody>
      </p:sp>
      <p:sp>
        <p:nvSpPr>
          <p:cNvPr id="336905" name="Rectangle 9"/>
          <p:cNvSpPr>
            <a:spLocks noGrp="1" noChangeArrowheads="1"/>
          </p:cNvSpPr>
          <p:nvPr>
            <p:ph type="ctrTitle"/>
          </p:nvPr>
        </p:nvSpPr>
        <p:spPr bwMode="gray">
          <a:xfrm>
            <a:off x="1833097" y="4302759"/>
            <a:ext cx="5448300" cy="395287"/>
          </a:xfrm>
        </p:spPr>
        <p:txBody>
          <a:bodyPr anchor="t"/>
          <a:lstStyle>
            <a:lvl1pPr>
              <a:defRPr sz="2800" b="0" baseline="0"/>
            </a:lvl1pPr>
          </a:lstStyle>
          <a:p>
            <a:r>
              <a:rPr lang="en-US" dirty="0"/>
              <a:t>Click to edit Master title style</a:t>
            </a:r>
            <a:endParaRPr lang="en-GB" dirty="0"/>
          </a:p>
        </p:txBody>
      </p:sp>
      <p:sp>
        <p:nvSpPr>
          <p:cNvPr id="7" name="Date Placeholder 1"/>
          <p:cNvSpPr>
            <a:spLocks noGrp="1"/>
          </p:cNvSpPr>
          <p:nvPr>
            <p:ph type="dt" sz="half" idx="10"/>
          </p:nvPr>
        </p:nvSpPr>
        <p:spPr/>
        <p:txBody>
          <a:bodyPr/>
          <a:lstStyle>
            <a:lvl1pPr>
              <a:defRPr/>
            </a:lvl1pPr>
          </a:lstStyle>
          <a:p>
            <a:pPr>
              <a:defRPr/>
            </a:pPr>
            <a:fld id="{019E0420-F62B-4A2C-B8BD-50C6FFA684EE}" type="datetime1">
              <a:rPr lang="en-GB" smtClean="0"/>
              <a:t>17/12/2019</a:t>
            </a:fld>
            <a:endParaRPr lang="en-GB" dirty="0"/>
          </a:p>
        </p:txBody>
      </p:sp>
      <p:sp>
        <p:nvSpPr>
          <p:cNvPr id="8" name="Footer Placeholder 2"/>
          <p:cNvSpPr>
            <a:spLocks noGrp="1"/>
          </p:cNvSpPr>
          <p:nvPr>
            <p:ph type="ftr" sz="quarter" idx="11"/>
          </p:nvPr>
        </p:nvSpPr>
        <p:spPr/>
        <p:txBody>
          <a:bodyPr/>
          <a:lstStyle>
            <a:lvl1pPr>
              <a:defRPr/>
            </a:lvl1pPr>
          </a:lstStyle>
          <a:p>
            <a:pPr>
              <a:defRPr/>
            </a:pPr>
            <a:r>
              <a:rPr lang="en-GB" dirty="0"/>
              <a:t>Confidential</a:t>
            </a:r>
          </a:p>
        </p:txBody>
      </p:sp>
      <p:sp>
        <p:nvSpPr>
          <p:cNvPr id="9" name="Slide Number Placeholder 3"/>
          <p:cNvSpPr>
            <a:spLocks noGrp="1"/>
          </p:cNvSpPr>
          <p:nvPr>
            <p:ph type="sldNum" sz="quarter" idx="12"/>
          </p:nvPr>
        </p:nvSpPr>
        <p:spPr/>
        <p:txBody>
          <a:bodyPr/>
          <a:lstStyle>
            <a:lvl1pPr>
              <a:defRPr/>
            </a:lvl1pPr>
          </a:lstStyle>
          <a:p>
            <a:pPr>
              <a:defRPr/>
            </a:pPr>
            <a:fld id="{159F763E-50BE-4A4E-89FA-CA04FD000D58}" type="slidenum">
              <a:rPr lang="en-GB"/>
              <a:pPr>
                <a:defRPr/>
              </a:pPr>
              <a:t>‹#›</a:t>
            </a:fld>
            <a:endParaRPr lang="en-GB" dirty="0"/>
          </a:p>
        </p:txBody>
      </p:sp>
    </p:spTree>
    <p:extLst>
      <p:ext uri="{BB962C8B-B14F-4D97-AF65-F5344CB8AC3E}">
        <p14:creationId xmlns:p14="http://schemas.microsoft.com/office/powerpoint/2010/main" val="1389498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34975" y="1279525"/>
            <a:ext cx="8515349"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fld id="{69F006C4-9542-49CA-89ED-989B00E7CD92}"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F42931E6-DCA4-480A-ACBA-F16E3A3068C4}" type="slidenum">
              <a:rPr lang="en-GB"/>
              <a:pPr>
                <a:defRPr/>
              </a:pPr>
              <a:t>‹#›</a:t>
            </a:fld>
            <a:endParaRPr lang="en-GB" dirty="0"/>
          </a:p>
        </p:txBody>
      </p:sp>
    </p:spTree>
    <p:extLst>
      <p:ext uri="{BB962C8B-B14F-4D97-AF65-F5344CB8AC3E}">
        <p14:creationId xmlns:p14="http://schemas.microsoft.com/office/powerpoint/2010/main" val="105865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5600" y="1279525"/>
            <a:ext cx="413702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C20D575A-911A-49D9-8862-E8C9AB58380F}"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F60FE4B1-1F45-431A-85CE-630A9E33B543}" type="slidenum">
              <a:rPr lang="en-GB"/>
              <a:pPr>
                <a:defRPr/>
              </a:pPr>
              <a:t>‹#›</a:t>
            </a:fld>
            <a:endParaRPr lang="en-GB" dirty="0"/>
          </a:p>
        </p:txBody>
      </p:sp>
    </p:spTree>
    <p:extLst>
      <p:ext uri="{BB962C8B-B14F-4D97-AF65-F5344CB8AC3E}">
        <p14:creationId xmlns:p14="http://schemas.microsoft.com/office/powerpoint/2010/main" val="375474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1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1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1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1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1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1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1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1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1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1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2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2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6650"/>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041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MANAGE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31"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5" name="Rectangle 32"/>
          <p:cNvSpPr>
            <a:spLocks noGrp="1" noChangeArrowheads="1"/>
          </p:cNvSpPr>
          <p:nvPr>
            <p:ph type="dt" sz="half" idx="15"/>
          </p:nvPr>
        </p:nvSpPr>
        <p:spPr bwMode="auto"/>
        <p:txBody>
          <a:bodyPr/>
          <a:lstStyle>
            <a:lvl1pPr>
              <a:defRPr/>
            </a:lvl1pPr>
          </a:lstStyle>
          <a:p>
            <a:pPr>
              <a:defRPr/>
            </a:pPr>
            <a:fld id="{AC4B0D8A-8914-435F-A4EA-650ECE8FDB84}" type="datetime1">
              <a:rPr lang="en-GB" smtClean="0"/>
              <a:t>17/12/2019</a:t>
            </a:fld>
            <a:endParaRPr lang="en-GB" dirty="0"/>
          </a:p>
        </p:txBody>
      </p:sp>
      <p:sp>
        <p:nvSpPr>
          <p:cNvPr id="26" name="Rectangle 33"/>
          <p:cNvSpPr>
            <a:spLocks noGrp="1" noChangeArrowheads="1"/>
          </p:cNvSpPr>
          <p:nvPr>
            <p:ph type="ftr" sz="quarter" idx="16"/>
          </p:nvPr>
        </p:nvSpPr>
        <p:spPr bwMode="auto"/>
        <p:txBody>
          <a:bodyPr/>
          <a:lstStyle>
            <a:lvl1pPr>
              <a:defRPr/>
            </a:lvl1pPr>
          </a:lstStyle>
          <a:p>
            <a:pPr>
              <a:defRPr/>
            </a:pPr>
            <a:r>
              <a:rPr lang="en-GB" dirty="0"/>
              <a:t>Confidential</a:t>
            </a:r>
          </a:p>
        </p:txBody>
      </p:sp>
      <p:sp>
        <p:nvSpPr>
          <p:cNvPr id="27" name="Rectangle 34"/>
          <p:cNvSpPr>
            <a:spLocks noGrp="1" noChangeArrowheads="1"/>
          </p:cNvSpPr>
          <p:nvPr>
            <p:ph type="sldNum" sz="quarter" idx="17"/>
          </p:nvPr>
        </p:nvSpPr>
        <p:spPr bwMode="auto"/>
        <p:txBody>
          <a:bodyPr/>
          <a:lstStyle>
            <a:lvl1pPr>
              <a:defRPr/>
            </a:lvl1pPr>
          </a:lstStyle>
          <a:p>
            <a:pPr>
              <a:defRPr/>
            </a:pPr>
            <a:fld id="{D573233D-4CD6-4CBC-A771-432881708CF1}" type="slidenum">
              <a:rPr lang="en-GB"/>
              <a:pPr>
                <a:defRPr/>
              </a:pPr>
              <a:t>‹#›</a:t>
            </a:fld>
            <a:endParaRPr lang="en-GB" dirty="0"/>
          </a:p>
        </p:txBody>
      </p:sp>
    </p:spTree>
    <p:extLst>
      <p:ext uri="{BB962C8B-B14F-4D97-AF65-F5344CB8AC3E}">
        <p14:creationId xmlns:p14="http://schemas.microsoft.com/office/powerpoint/2010/main" val="2569867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B62DB421-CAFA-40BA-BD0F-B611FCC7A6EA}" type="datetime1">
              <a:rPr lang="en-GB" smtClean="0"/>
              <a:t>17/12/2019</a:t>
            </a:fld>
            <a:endParaRPr lang="en-GB" dirty="0"/>
          </a:p>
        </p:txBody>
      </p:sp>
      <p:sp>
        <p:nvSpPr>
          <p:cNvPr id="4"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5" name="Rectangle 6"/>
          <p:cNvSpPr>
            <a:spLocks noGrp="1" noChangeArrowheads="1"/>
          </p:cNvSpPr>
          <p:nvPr>
            <p:ph type="sldNum" sz="quarter" idx="12"/>
          </p:nvPr>
        </p:nvSpPr>
        <p:spPr>
          <a:ln/>
        </p:spPr>
        <p:txBody>
          <a:bodyPr/>
          <a:lstStyle>
            <a:lvl1pPr>
              <a:defRPr/>
            </a:lvl1pPr>
          </a:lstStyle>
          <a:p>
            <a:pPr>
              <a:defRPr/>
            </a:pPr>
            <a:fld id="{FB22BD1C-523C-47E0-9665-F8270936001C}" type="slidenum">
              <a:rPr lang="en-GB"/>
              <a:pPr>
                <a:defRPr/>
              </a:pPr>
              <a:t>‹#›</a:t>
            </a:fld>
            <a:endParaRPr lang="en-GB" dirty="0"/>
          </a:p>
        </p:txBody>
      </p:sp>
    </p:spTree>
    <p:extLst>
      <p:ext uri="{BB962C8B-B14F-4D97-AF65-F5344CB8AC3E}">
        <p14:creationId xmlns:p14="http://schemas.microsoft.com/office/powerpoint/2010/main" val="2138983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EF9A3F9-F341-4006-8647-6E050D5C35DA}" type="datetime1">
              <a:rPr lang="en-GB" smtClean="0"/>
              <a:t>17/12/2019</a:t>
            </a:fld>
            <a:endParaRPr lang="en-GB" dirty="0"/>
          </a:p>
        </p:txBody>
      </p:sp>
      <p:sp>
        <p:nvSpPr>
          <p:cNvPr id="3"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4" name="Rectangle 6"/>
          <p:cNvSpPr>
            <a:spLocks noGrp="1" noChangeArrowheads="1"/>
          </p:cNvSpPr>
          <p:nvPr>
            <p:ph type="sldNum" sz="quarter" idx="12"/>
          </p:nvPr>
        </p:nvSpPr>
        <p:spPr>
          <a:ln/>
        </p:spPr>
        <p:txBody>
          <a:bodyPr/>
          <a:lstStyle>
            <a:lvl1pPr>
              <a:defRPr/>
            </a:lvl1pPr>
          </a:lstStyle>
          <a:p>
            <a:pPr>
              <a:defRPr/>
            </a:pPr>
            <a:fld id="{9AFD46EE-13CE-4803-954A-4589FB8CFE30}" type="slidenum">
              <a:rPr lang="en-GB"/>
              <a:pPr>
                <a:defRPr/>
              </a:pPr>
              <a:t>‹#›</a:t>
            </a:fld>
            <a:endParaRPr lang="en-GB" dirty="0"/>
          </a:p>
        </p:txBody>
      </p:sp>
    </p:spTree>
    <p:extLst>
      <p:ext uri="{BB962C8B-B14F-4D97-AF65-F5344CB8AC3E}">
        <p14:creationId xmlns:p14="http://schemas.microsoft.com/office/powerpoint/2010/main" val="2835526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able Placeholder 2"/>
          <p:cNvSpPr>
            <a:spLocks noGrp="1"/>
          </p:cNvSpPr>
          <p:nvPr>
            <p:ph type="tbl" idx="1"/>
          </p:nvPr>
        </p:nvSpPr>
        <p:spPr>
          <a:xfrm>
            <a:off x="434975" y="1279525"/>
            <a:ext cx="8515350" cy="4640263"/>
          </a:xfrm>
        </p:spPr>
        <p:txBody>
          <a:bodyPr/>
          <a:lstStyle>
            <a:lvl1pPr>
              <a:defRPr sz="1600"/>
            </a:lvl1pPr>
          </a:lstStyle>
          <a:p>
            <a:pPr lvl="0"/>
            <a:r>
              <a:rPr lang="en-US" noProof="0" dirty="0"/>
              <a:t>Click icon to add table</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CAD1FAAA-C067-47E9-BCEE-B667867FD9E4}"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C40B2A3E-55E1-4466-BAEC-7BBCEA803C15}" type="slidenum">
              <a:rPr lang="en-GB"/>
              <a:pPr>
                <a:defRPr/>
              </a:pPr>
              <a:t>‹#›</a:t>
            </a:fld>
            <a:endParaRPr lang="en-GB" dirty="0"/>
          </a:p>
        </p:txBody>
      </p:sp>
    </p:spTree>
    <p:extLst>
      <p:ext uri="{BB962C8B-B14F-4D97-AF65-F5344CB8AC3E}">
        <p14:creationId xmlns:p14="http://schemas.microsoft.com/office/powerpoint/2010/main" val="2418214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434975" y="1279525"/>
            <a:ext cx="4159250"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794249" y="1279525"/>
            <a:ext cx="4156076" cy="4640263"/>
          </a:xfrm>
        </p:spPr>
        <p:txBody>
          <a:bodyPr/>
          <a:lstStyle/>
          <a:p>
            <a:pPr lvl="0"/>
            <a:r>
              <a:rPr lang="en-US" noProof="0" dirty="0"/>
              <a:t>Click icon to add chart</a:t>
            </a:r>
            <a:endParaRPr lang="en-GB" noProof="0" dirty="0"/>
          </a:p>
        </p:txBody>
      </p:sp>
      <p:sp>
        <p:nvSpPr>
          <p:cNvPr id="5" name="Rectangle 4"/>
          <p:cNvSpPr>
            <a:spLocks noGrp="1" noChangeArrowheads="1"/>
          </p:cNvSpPr>
          <p:nvPr>
            <p:ph type="dt" sz="half" idx="10"/>
          </p:nvPr>
        </p:nvSpPr>
        <p:spPr>
          <a:ln/>
        </p:spPr>
        <p:txBody>
          <a:bodyPr/>
          <a:lstStyle>
            <a:lvl1pPr>
              <a:defRPr/>
            </a:lvl1pPr>
          </a:lstStyle>
          <a:p>
            <a:pPr>
              <a:defRPr/>
            </a:pPr>
            <a:fld id="{0A0EA6BC-8948-43FF-8B52-2D1E347D914E}"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935F3FA4-424C-4930-9311-B5CB8CE1EE1B}" type="slidenum">
              <a:rPr lang="en-GB"/>
              <a:pPr>
                <a:defRPr/>
              </a:pPr>
              <a:t>‹#›</a:t>
            </a:fld>
            <a:endParaRPr lang="en-GB" dirty="0"/>
          </a:p>
        </p:txBody>
      </p:sp>
    </p:spTree>
    <p:extLst>
      <p:ext uri="{BB962C8B-B14F-4D97-AF65-F5344CB8AC3E}">
        <p14:creationId xmlns:p14="http://schemas.microsoft.com/office/powerpoint/2010/main" val="102250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Chart Placeholder 2"/>
          <p:cNvSpPr>
            <a:spLocks noGrp="1"/>
          </p:cNvSpPr>
          <p:nvPr>
            <p:ph type="chart" idx="1"/>
          </p:nvPr>
        </p:nvSpPr>
        <p:spPr>
          <a:xfrm>
            <a:off x="435600" y="1279525"/>
            <a:ext cx="8493125" cy="4640263"/>
          </a:xfrm>
        </p:spPr>
        <p:txBody>
          <a:bodyPr/>
          <a:lstStyle/>
          <a:p>
            <a:pPr lvl="0"/>
            <a:r>
              <a:rPr lang="en-US" noProof="0" dirty="0"/>
              <a:t>Click icon to add chart</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DBB6BA0F-6536-4743-B915-5B7C75AC445D}"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755C590B-FDC6-4B2C-BAED-372921B60864}" type="slidenum">
              <a:rPr lang="en-GB"/>
              <a:pPr>
                <a:defRPr/>
              </a:pPr>
              <a:t>‹#›</a:t>
            </a:fld>
            <a:endParaRPr lang="en-GB" dirty="0"/>
          </a:p>
        </p:txBody>
      </p:sp>
    </p:spTree>
    <p:extLst>
      <p:ext uri="{BB962C8B-B14F-4D97-AF65-F5344CB8AC3E}">
        <p14:creationId xmlns:p14="http://schemas.microsoft.com/office/powerpoint/2010/main" val="4253988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434975" y="1279525"/>
            <a:ext cx="4159250"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EE58D3ED-3AE3-4ED4-AC99-BD183411CB6E}"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A0BFE586-2440-4788-B2FC-636AD862439C}" type="slidenum">
              <a:rPr lang="en-GB"/>
              <a:pPr>
                <a:defRPr/>
              </a:pPr>
              <a:t>‹#›</a:t>
            </a:fld>
            <a:endParaRPr lang="en-GB" dirty="0"/>
          </a:p>
        </p:txBody>
      </p:sp>
    </p:spTree>
    <p:extLst>
      <p:ext uri="{BB962C8B-B14F-4D97-AF65-F5344CB8AC3E}">
        <p14:creationId xmlns:p14="http://schemas.microsoft.com/office/powerpoint/2010/main" val="779886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9"/>
          <p:cNvGrpSpPr>
            <a:grpSpLocks/>
          </p:cNvGrpSpPr>
          <p:nvPr userDrawn="1"/>
        </p:nvGrpSpPr>
        <p:grpSpPr bwMode="auto">
          <a:xfrm>
            <a:off x="1814513" y="4210050"/>
            <a:ext cx="3336925" cy="441325"/>
            <a:chOff x="2986088" y="1146175"/>
            <a:chExt cx="4721225" cy="625475"/>
          </a:xfrm>
        </p:grpSpPr>
        <p:sp>
          <p:nvSpPr>
            <p:cNvPr id="6" name="Freeform 19"/>
            <p:cNvSpPr>
              <a:spLocks/>
            </p:cNvSpPr>
            <p:nvPr userDrawn="1"/>
          </p:nvSpPr>
          <p:spPr bwMode="auto">
            <a:xfrm>
              <a:off x="2986088" y="1191173"/>
              <a:ext cx="235836" cy="454482"/>
            </a:xfrm>
            <a:custGeom>
              <a:avLst/>
              <a:gdLst>
                <a:gd name="T0" fmla="*/ 2147483647 w 521"/>
                <a:gd name="T1" fmla="*/ 2147483647 h 1004"/>
                <a:gd name="T2" fmla="*/ 2147483647 w 521"/>
                <a:gd name="T3" fmla="*/ 2147483647 h 1004"/>
                <a:gd name="T4" fmla="*/ 2147483647 w 521"/>
                <a:gd name="T5" fmla="*/ 2147483647 h 1004"/>
                <a:gd name="T6" fmla="*/ 2147483647 w 521"/>
                <a:gd name="T7" fmla="*/ 2147483647 h 1004"/>
                <a:gd name="T8" fmla="*/ 2147483647 w 521"/>
                <a:gd name="T9" fmla="*/ 2147483647 h 1004"/>
                <a:gd name="T10" fmla="*/ 2147483647 w 521"/>
                <a:gd name="T11" fmla="*/ 2147483647 h 1004"/>
                <a:gd name="T12" fmla="*/ 2147483647 w 521"/>
                <a:gd name="T13" fmla="*/ 2147483647 h 1004"/>
                <a:gd name="T14" fmla="*/ 2147483647 w 521"/>
                <a:gd name="T15" fmla="*/ 2147483647 h 1004"/>
                <a:gd name="T16" fmla="*/ 2147483647 w 521"/>
                <a:gd name="T17" fmla="*/ 0 h 1004"/>
                <a:gd name="T18" fmla="*/ 2147483647 w 521"/>
                <a:gd name="T19" fmla="*/ 0 h 1004"/>
                <a:gd name="T20" fmla="*/ 2147483647 w 521"/>
                <a:gd name="T21" fmla="*/ 2147483647 h 1004"/>
                <a:gd name="T22" fmla="*/ 0 w 521"/>
                <a:gd name="T23" fmla="*/ 2147483647 h 1004"/>
                <a:gd name="T24" fmla="*/ 0 w 521"/>
                <a:gd name="T25" fmla="*/ 2147483647 h 1004"/>
                <a:gd name="T26" fmla="*/ 2147483647 w 521"/>
                <a:gd name="T27" fmla="*/ 2147483647 h 1004"/>
                <a:gd name="T28" fmla="*/ 2147483647 w 521"/>
                <a:gd name="T29" fmla="*/ 2147483647 h 1004"/>
                <a:gd name="T30" fmla="*/ 2147483647 w 521"/>
                <a:gd name="T31" fmla="*/ 2147483647 h 1004"/>
                <a:gd name="T32" fmla="*/ 2147483647 w 521"/>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7" name="Freeform 20"/>
            <p:cNvSpPr>
              <a:spLocks/>
            </p:cNvSpPr>
            <p:nvPr userDrawn="1"/>
          </p:nvSpPr>
          <p:spPr bwMode="auto">
            <a:xfrm>
              <a:off x="3287060" y="1272170"/>
              <a:ext cx="199899" cy="362236"/>
            </a:xfrm>
            <a:custGeom>
              <a:avLst/>
              <a:gdLst>
                <a:gd name="T0" fmla="*/ 2147483647 w 441"/>
                <a:gd name="T1" fmla="*/ 2147483647 h 804"/>
                <a:gd name="T2" fmla="*/ 2147483647 w 441"/>
                <a:gd name="T3" fmla="*/ 0 h 804"/>
                <a:gd name="T4" fmla="*/ 2147483647 w 441"/>
                <a:gd name="T5" fmla="*/ 2147483647 h 804"/>
                <a:gd name="T6" fmla="*/ 2147483647 w 441"/>
                <a:gd name="T7" fmla="*/ 1829128253 h 804"/>
                <a:gd name="T8" fmla="*/ 0 w 441"/>
                <a:gd name="T9" fmla="*/ 1829128253 h 804"/>
                <a:gd name="T10" fmla="*/ 0 w 441"/>
                <a:gd name="T11" fmla="*/ 2147483647 h 804"/>
                <a:gd name="T12" fmla="*/ 2147483647 w 441"/>
                <a:gd name="T13" fmla="*/ 2147483647 h 804"/>
                <a:gd name="T14" fmla="*/ 2147483647 w 441"/>
                <a:gd name="T15" fmla="*/ 2147483647 h 804"/>
                <a:gd name="T16" fmla="*/ 2147483647 w 441"/>
                <a:gd name="T17" fmla="*/ 2147483647 h 8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8" name="Freeform 21"/>
            <p:cNvSpPr>
              <a:spLocks/>
            </p:cNvSpPr>
            <p:nvPr userDrawn="1"/>
          </p:nvSpPr>
          <p:spPr bwMode="auto">
            <a:xfrm>
              <a:off x="3543112" y="1281170"/>
              <a:ext cx="312202" cy="364485"/>
            </a:xfrm>
            <a:custGeom>
              <a:avLst/>
              <a:gdLst>
                <a:gd name="T0" fmla="*/ 2147483647 w 684"/>
                <a:gd name="T1" fmla="*/ 2147483647 h 805"/>
                <a:gd name="T2" fmla="*/ 2147483647 w 684"/>
                <a:gd name="T3" fmla="*/ 0 h 805"/>
                <a:gd name="T4" fmla="*/ 2147483647 w 684"/>
                <a:gd name="T5" fmla="*/ 0 h 805"/>
                <a:gd name="T6" fmla="*/ 2147483647 w 684"/>
                <a:gd name="T7" fmla="*/ 2147483647 h 805"/>
                <a:gd name="T8" fmla="*/ 2147483647 w 684"/>
                <a:gd name="T9" fmla="*/ 2147483647 h 805"/>
                <a:gd name="T10" fmla="*/ 2147483647 w 684"/>
                <a:gd name="T11" fmla="*/ 2147483647 h 805"/>
                <a:gd name="T12" fmla="*/ 2147483647 w 684"/>
                <a:gd name="T13" fmla="*/ 0 h 805"/>
                <a:gd name="T14" fmla="*/ 0 w 684"/>
                <a:gd name="T15" fmla="*/ 0 h 805"/>
                <a:gd name="T16" fmla="*/ 0 w 684"/>
                <a:gd name="T17" fmla="*/ 2147483647 h 805"/>
                <a:gd name="T18" fmla="*/ 2147483647 w 684"/>
                <a:gd name="T19" fmla="*/ 2147483647 h 805"/>
                <a:gd name="T20" fmla="*/ 2147483647 w 684"/>
                <a:gd name="T21" fmla="*/ 2147483647 h 805"/>
                <a:gd name="T22" fmla="*/ 2147483647 w 684"/>
                <a:gd name="T23" fmla="*/ 2147483647 h 805"/>
                <a:gd name="T24" fmla="*/ 2147483647 w 684"/>
                <a:gd name="T25" fmla="*/ 2147483647 h 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9" name="Freeform 22"/>
            <p:cNvSpPr>
              <a:spLocks/>
            </p:cNvSpPr>
            <p:nvPr userDrawn="1"/>
          </p:nvSpPr>
          <p:spPr bwMode="auto">
            <a:xfrm>
              <a:off x="3922696" y="1272170"/>
              <a:ext cx="269528" cy="371236"/>
            </a:xfrm>
            <a:custGeom>
              <a:avLst/>
              <a:gdLst>
                <a:gd name="T0" fmla="*/ 2147483647 w 596"/>
                <a:gd name="T1" fmla="*/ 2147483647 h 823"/>
                <a:gd name="T2" fmla="*/ 2147483647 w 596"/>
                <a:gd name="T3" fmla="*/ 2147483647 h 823"/>
                <a:gd name="T4" fmla="*/ 2147483647 w 596"/>
                <a:gd name="T5" fmla="*/ 2147483647 h 823"/>
                <a:gd name="T6" fmla="*/ 2147483647 w 596"/>
                <a:gd name="T7" fmla="*/ 2147483647 h 823"/>
                <a:gd name="T8" fmla="*/ 2147483647 w 596"/>
                <a:gd name="T9" fmla="*/ 2147483647 h 823"/>
                <a:gd name="T10" fmla="*/ 2147483647 w 596"/>
                <a:gd name="T11" fmla="*/ 2147483647 h 823"/>
                <a:gd name="T12" fmla="*/ 2147483647 w 596"/>
                <a:gd name="T13" fmla="*/ 2147483647 h 823"/>
                <a:gd name="T14" fmla="*/ 2147483647 w 596"/>
                <a:gd name="T15" fmla="*/ 0 h 823"/>
                <a:gd name="T16" fmla="*/ 0 w 596"/>
                <a:gd name="T17" fmla="*/ 2147483647 h 823"/>
                <a:gd name="T18" fmla="*/ 2147483647 w 596"/>
                <a:gd name="T19" fmla="*/ 2147483647 h 823"/>
                <a:gd name="T20" fmla="*/ 2147483647 w 596"/>
                <a:gd name="T21" fmla="*/ 2147483647 h 823"/>
                <a:gd name="T22" fmla="*/ 2147483647 w 596"/>
                <a:gd name="T23" fmla="*/ 2147483647 h 823"/>
                <a:gd name="T24" fmla="*/ 2147483647 w 596"/>
                <a:gd name="T25" fmla="*/ 2147483647 h 823"/>
                <a:gd name="T26" fmla="*/ 1017438805 w 596"/>
                <a:gd name="T27" fmla="*/ 2147483647 h 823"/>
                <a:gd name="T28" fmla="*/ 1017438805 w 596"/>
                <a:gd name="T29" fmla="*/ 2147483647 h 823"/>
                <a:gd name="T30" fmla="*/ 2147483647 w 596"/>
                <a:gd name="T31" fmla="*/ 2147483647 h 823"/>
                <a:gd name="T32" fmla="*/ 2147483647 w 596"/>
                <a:gd name="T33" fmla="*/ 2147483647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0" name="Freeform 23"/>
            <p:cNvSpPr>
              <a:spLocks/>
            </p:cNvSpPr>
            <p:nvPr userDrawn="1"/>
          </p:nvSpPr>
          <p:spPr bwMode="auto">
            <a:xfrm>
              <a:off x="4232652" y="1191173"/>
              <a:ext cx="233591" cy="454482"/>
            </a:xfrm>
            <a:custGeom>
              <a:avLst/>
              <a:gdLst>
                <a:gd name="T0" fmla="*/ 2147483647 w 520"/>
                <a:gd name="T1" fmla="*/ 2147483647 h 1004"/>
                <a:gd name="T2" fmla="*/ 2147483647 w 520"/>
                <a:gd name="T3" fmla="*/ 2147483647 h 1004"/>
                <a:gd name="T4" fmla="*/ 2147483647 w 520"/>
                <a:gd name="T5" fmla="*/ 2147483647 h 1004"/>
                <a:gd name="T6" fmla="*/ 2147483647 w 520"/>
                <a:gd name="T7" fmla="*/ 2147483647 h 1004"/>
                <a:gd name="T8" fmla="*/ 2147483647 w 520"/>
                <a:gd name="T9" fmla="*/ 2147483647 h 1004"/>
                <a:gd name="T10" fmla="*/ 2147483647 w 520"/>
                <a:gd name="T11" fmla="*/ 2147483647 h 1004"/>
                <a:gd name="T12" fmla="*/ 2147483647 w 520"/>
                <a:gd name="T13" fmla="*/ 2147483647 h 1004"/>
                <a:gd name="T14" fmla="*/ 2147483647 w 520"/>
                <a:gd name="T15" fmla="*/ 2147483647 h 1004"/>
                <a:gd name="T16" fmla="*/ 2147483647 w 520"/>
                <a:gd name="T17" fmla="*/ 0 h 1004"/>
                <a:gd name="T18" fmla="*/ 2147483647 w 520"/>
                <a:gd name="T19" fmla="*/ 0 h 1004"/>
                <a:gd name="T20" fmla="*/ 2147483647 w 520"/>
                <a:gd name="T21" fmla="*/ 2147483647 h 1004"/>
                <a:gd name="T22" fmla="*/ 0 w 520"/>
                <a:gd name="T23" fmla="*/ 2147483647 h 1004"/>
                <a:gd name="T24" fmla="*/ 0 w 520"/>
                <a:gd name="T25" fmla="*/ 2147483647 h 1004"/>
                <a:gd name="T26" fmla="*/ 2147483647 w 520"/>
                <a:gd name="T27" fmla="*/ 2147483647 h 1004"/>
                <a:gd name="T28" fmla="*/ 2147483647 w 520"/>
                <a:gd name="T29" fmla="*/ 2147483647 h 1004"/>
                <a:gd name="T30" fmla="*/ 2147483647 w 520"/>
                <a:gd name="T31" fmla="*/ 2147483647 h 1004"/>
                <a:gd name="T32" fmla="*/ 2147483647 w 520"/>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1" name="Freeform 24"/>
            <p:cNvSpPr>
              <a:spLocks noEditPoints="1"/>
            </p:cNvSpPr>
            <p:nvPr userDrawn="1"/>
          </p:nvSpPr>
          <p:spPr bwMode="auto">
            <a:xfrm>
              <a:off x="4511164" y="1272170"/>
              <a:ext cx="318941" cy="373485"/>
            </a:xfrm>
            <a:custGeom>
              <a:avLst/>
              <a:gdLst>
                <a:gd name="T0" fmla="*/ 2147483647 w 707"/>
                <a:gd name="T1" fmla="*/ 2147483647 h 825"/>
                <a:gd name="T2" fmla="*/ 2147483647 w 707"/>
                <a:gd name="T3" fmla="*/ 2147483647 h 825"/>
                <a:gd name="T4" fmla="*/ 2147483647 w 707"/>
                <a:gd name="T5" fmla="*/ 0 h 825"/>
                <a:gd name="T6" fmla="*/ 0 w 707"/>
                <a:gd name="T7" fmla="*/ 2147483647 h 825"/>
                <a:gd name="T8" fmla="*/ 0 w 707"/>
                <a:gd name="T9" fmla="*/ 2147483647 h 825"/>
                <a:gd name="T10" fmla="*/ 2147483647 w 707"/>
                <a:gd name="T11" fmla="*/ 2147483647 h 825"/>
                <a:gd name="T12" fmla="*/ 2147483647 w 707"/>
                <a:gd name="T13" fmla="*/ 2147483647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2147483647 w 707"/>
                <a:gd name="T29" fmla="*/ 2147483647 h 825"/>
                <a:gd name="T30" fmla="*/ 2147483647 w 707"/>
                <a:gd name="T31" fmla="*/ 2147483647 h 825"/>
                <a:gd name="T32" fmla="*/ 2147483647 w 707"/>
                <a:gd name="T33" fmla="*/ 2147483647 h 825"/>
                <a:gd name="T34" fmla="*/ 2147483647 w 707"/>
                <a:gd name="T35" fmla="*/ 2147483647 h 8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2" name="Freeform 25"/>
            <p:cNvSpPr>
              <a:spLocks noEditPoints="1"/>
            </p:cNvSpPr>
            <p:nvPr userDrawn="1"/>
          </p:nvSpPr>
          <p:spPr bwMode="auto">
            <a:xfrm>
              <a:off x="4888503" y="1146175"/>
              <a:ext cx="309957" cy="499480"/>
            </a:xfrm>
            <a:custGeom>
              <a:avLst/>
              <a:gdLst>
                <a:gd name="T0" fmla="*/ 2147483647 w 685"/>
                <a:gd name="T1" fmla="*/ 0 h 1103"/>
                <a:gd name="T2" fmla="*/ 2147483647 w 685"/>
                <a:gd name="T3" fmla="*/ 2147483647 h 1103"/>
                <a:gd name="T4" fmla="*/ 2147483647 w 685"/>
                <a:gd name="T5" fmla="*/ 2147483647 h 1103"/>
                <a:gd name="T6" fmla="*/ 0 w 685"/>
                <a:gd name="T7" fmla="*/ 2147483647 h 1103"/>
                <a:gd name="T8" fmla="*/ 0 w 685"/>
                <a:gd name="T9" fmla="*/ 2147483647 h 1103"/>
                <a:gd name="T10" fmla="*/ 2147483647 w 685"/>
                <a:gd name="T11" fmla="*/ 2147483647 h 1103"/>
                <a:gd name="T12" fmla="*/ 2147483647 w 685"/>
                <a:gd name="T13" fmla="*/ 2147483647 h 1103"/>
                <a:gd name="T14" fmla="*/ 2147483647 w 685"/>
                <a:gd name="T15" fmla="*/ 2147483647 h 1103"/>
                <a:gd name="T16" fmla="*/ 2147483647 w 685"/>
                <a:gd name="T17" fmla="*/ 2147483647 h 1103"/>
                <a:gd name="T18" fmla="*/ 2147483647 w 685"/>
                <a:gd name="T19" fmla="*/ 0 h 1103"/>
                <a:gd name="T20" fmla="*/ 2147483647 w 685"/>
                <a:gd name="T21" fmla="*/ 0 h 1103"/>
                <a:gd name="T22" fmla="*/ 2147483647 w 685"/>
                <a:gd name="T23" fmla="*/ 2147483647 h 1103"/>
                <a:gd name="T24" fmla="*/ 2147483647 w 685"/>
                <a:gd name="T25" fmla="*/ 2147483647 h 1103"/>
                <a:gd name="T26" fmla="*/ 2147483647 w 685"/>
                <a:gd name="T27" fmla="*/ 2147483647 h 1103"/>
                <a:gd name="T28" fmla="*/ 2147483647 w 685"/>
                <a:gd name="T29" fmla="*/ 2147483647 h 1103"/>
                <a:gd name="T30" fmla="*/ 2147483647 w 685"/>
                <a:gd name="T31" fmla="*/ 2147483647 h 1103"/>
                <a:gd name="T32" fmla="*/ 2147483647 w 685"/>
                <a:gd name="T33" fmla="*/ 2147483647 h 1103"/>
                <a:gd name="T34" fmla="*/ 2147483647 w 685"/>
                <a:gd name="T35" fmla="*/ 2147483647 h 1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3" name="Freeform 26"/>
            <p:cNvSpPr>
              <a:spLocks noEditPoints="1"/>
            </p:cNvSpPr>
            <p:nvPr userDrawn="1"/>
          </p:nvSpPr>
          <p:spPr bwMode="auto">
            <a:xfrm>
              <a:off x="5402852" y="1272170"/>
              <a:ext cx="309957" cy="499480"/>
            </a:xfrm>
            <a:custGeom>
              <a:avLst/>
              <a:gdLst>
                <a:gd name="T0" fmla="*/ 2147483647 w 685"/>
                <a:gd name="T1" fmla="*/ 0 h 1109"/>
                <a:gd name="T2" fmla="*/ 0 w 685"/>
                <a:gd name="T3" fmla="*/ 2147483647 h 1109"/>
                <a:gd name="T4" fmla="*/ 0 w 685"/>
                <a:gd name="T5" fmla="*/ 2147483647 h 1109"/>
                <a:gd name="T6" fmla="*/ 2147483647 w 685"/>
                <a:gd name="T7" fmla="*/ 2147483647 h 1109"/>
                <a:gd name="T8" fmla="*/ 2147483647 w 685"/>
                <a:gd name="T9" fmla="*/ 2147483647 h 1109"/>
                <a:gd name="T10" fmla="*/ 2147483647 w 685"/>
                <a:gd name="T11" fmla="*/ 2147483647 h 1109"/>
                <a:gd name="T12" fmla="*/ 2147483647 w 685"/>
                <a:gd name="T13" fmla="*/ 2147483647 h 1109"/>
                <a:gd name="T14" fmla="*/ 2147483647 w 685"/>
                <a:gd name="T15" fmla="*/ 2147483647 h 1109"/>
                <a:gd name="T16" fmla="*/ 2147483647 w 685"/>
                <a:gd name="T17" fmla="*/ 2147483647 h 1109"/>
                <a:gd name="T18" fmla="*/ 2147483647 w 685"/>
                <a:gd name="T19" fmla="*/ 2147483647 h 1109"/>
                <a:gd name="T20" fmla="*/ 2147483647 w 685"/>
                <a:gd name="T21" fmla="*/ 2147483647 h 1109"/>
                <a:gd name="T22" fmla="*/ 2147483647 w 685"/>
                <a:gd name="T23" fmla="*/ 1827264934 h 1109"/>
                <a:gd name="T24" fmla="*/ 2147483647 w 685"/>
                <a:gd name="T25" fmla="*/ 0 h 1109"/>
                <a:gd name="T26" fmla="*/ 2147483647 w 685"/>
                <a:gd name="T27" fmla="*/ 2147483647 h 1109"/>
                <a:gd name="T28" fmla="*/ 2147483647 w 685"/>
                <a:gd name="T29" fmla="*/ 2147483647 h 1109"/>
                <a:gd name="T30" fmla="*/ 2147483647 w 685"/>
                <a:gd name="T31" fmla="*/ 2147483647 h 1109"/>
                <a:gd name="T32" fmla="*/ 2147483647 w 685"/>
                <a:gd name="T33" fmla="*/ 2147483647 h 1109"/>
                <a:gd name="T34" fmla="*/ 2147483647 w 685"/>
                <a:gd name="T35" fmla="*/ 2147483647 h 1109"/>
                <a:gd name="T36" fmla="*/ 2147483647 w 685"/>
                <a:gd name="T37" fmla="*/ 2147483647 h 1109"/>
                <a:gd name="T38" fmla="*/ 2147483647 w 685"/>
                <a:gd name="T39" fmla="*/ 2147483647 h 1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4" name="Rectangle 27"/>
            <p:cNvSpPr>
              <a:spLocks noChangeArrowheads="1"/>
            </p:cNvSpPr>
            <p:nvPr userDrawn="1"/>
          </p:nvSpPr>
          <p:spPr bwMode="auto">
            <a:xfrm>
              <a:off x="5786928"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5" name="Freeform 28"/>
            <p:cNvSpPr>
              <a:spLocks noEditPoints="1"/>
            </p:cNvSpPr>
            <p:nvPr userDrawn="1"/>
          </p:nvSpPr>
          <p:spPr bwMode="auto">
            <a:xfrm>
              <a:off x="5937415" y="1272170"/>
              <a:ext cx="321186" cy="373485"/>
            </a:xfrm>
            <a:custGeom>
              <a:avLst/>
              <a:gdLst>
                <a:gd name="T0" fmla="*/ 2147483647 w 707"/>
                <a:gd name="T1" fmla="*/ 0 h 825"/>
                <a:gd name="T2" fmla="*/ 0 w 707"/>
                <a:gd name="T3" fmla="*/ 2147483647 h 825"/>
                <a:gd name="T4" fmla="*/ 0 w 707"/>
                <a:gd name="T5" fmla="*/ 2147483647 h 825"/>
                <a:gd name="T6" fmla="*/ 2147483647 w 707"/>
                <a:gd name="T7" fmla="*/ 2147483647 h 825"/>
                <a:gd name="T8" fmla="*/ 2147483647 w 707"/>
                <a:gd name="T9" fmla="*/ 2147483647 h 825"/>
                <a:gd name="T10" fmla="*/ 2147483647 w 707"/>
                <a:gd name="T11" fmla="*/ 2147483647 h 825"/>
                <a:gd name="T12" fmla="*/ 2147483647 w 707"/>
                <a:gd name="T13" fmla="*/ 0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6" name="Freeform 29"/>
            <p:cNvSpPr>
              <a:spLocks noEditPoints="1"/>
            </p:cNvSpPr>
            <p:nvPr userDrawn="1"/>
          </p:nvSpPr>
          <p:spPr bwMode="auto">
            <a:xfrm>
              <a:off x="6323738" y="1146175"/>
              <a:ext cx="309957" cy="499480"/>
            </a:xfrm>
            <a:custGeom>
              <a:avLst/>
              <a:gdLst>
                <a:gd name="T0" fmla="*/ 2147483647 w 684"/>
                <a:gd name="T1" fmla="*/ 2147483647 h 1103"/>
                <a:gd name="T2" fmla="*/ 2147483647 w 684"/>
                <a:gd name="T3" fmla="*/ 2147483647 h 1103"/>
                <a:gd name="T4" fmla="*/ 2147483647 w 684"/>
                <a:gd name="T5" fmla="*/ 0 h 1103"/>
                <a:gd name="T6" fmla="*/ 0 w 684"/>
                <a:gd name="T7" fmla="*/ 0 h 1103"/>
                <a:gd name="T8" fmla="*/ 0 w 684"/>
                <a:gd name="T9" fmla="*/ 2147483647 h 1103"/>
                <a:gd name="T10" fmla="*/ 2147483647 w 684"/>
                <a:gd name="T11" fmla="*/ 2147483647 h 1103"/>
                <a:gd name="T12" fmla="*/ 2147483647 w 684"/>
                <a:gd name="T13" fmla="*/ 2147483647 h 1103"/>
                <a:gd name="T14" fmla="*/ 2147483647 w 684"/>
                <a:gd name="T15" fmla="*/ 2147483647 h 1103"/>
                <a:gd name="T16" fmla="*/ 2147483647 w 684"/>
                <a:gd name="T17" fmla="*/ 2147483647 h 1103"/>
                <a:gd name="T18" fmla="*/ 2147483647 w 684"/>
                <a:gd name="T19" fmla="*/ 2147483647 h 1103"/>
                <a:gd name="T20" fmla="*/ 2147483647 w 684"/>
                <a:gd name="T21" fmla="*/ 2147483647 h 1103"/>
                <a:gd name="T22" fmla="*/ 2147483647 w 684"/>
                <a:gd name="T23" fmla="*/ 2147483647 h 1103"/>
                <a:gd name="T24" fmla="*/ 2147483647 w 684"/>
                <a:gd name="T25" fmla="*/ 2147483647 h 1103"/>
                <a:gd name="T26" fmla="*/ 2147483647 w 684"/>
                <a:gd name="T27" fmla="*/ 2147483647 h 1103"/>
                <a:gd name="T28" fmla="*/ 2147483647 w 684"/>
                <a:gd name="T29" fmla="*/ 2147483647 h 1103"/>
                <a:gd name="T30" fmla="*/ 2147483647 w 684"/>
                <a:gd name="T31" fmla="*/ 2147483647 h 1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7" name="Freeform 30"/>
            <p:cNvSpPr>
              <a:spLocks noEditPoints="1"/>
            </p:cNvSpPr>
            <p:nvPr userDrawn="1"/>
          </p:nvSpPr>
          <p:spPr bwMode="auto">
            <a:xfrm>
              <a:off x="6687600" y="1272170"/>
              <a:ext cx="294234" cy="373485"/>
            </a:xfrm>
            <a:custGeom>
              <a:avLst/>
              <a:gdLst>
                <a:gd name="T0" fmla="*/ 2147483647 w 647"/>
                <a:gd name="T1" fmla="*/ 0 h 825"/>
                <a:gd name="T2" fmla="*/ 2147483647 w 647"/>
                <a:gd name="T3" fmla="*/ 2147483647 h 825"/>
                <a:gd name="T4" fmla="*/ 2147483647 w 647"/>
                <a:gd name="T5" fmla="*/ 2147483647 h 825"/>
                <a:gd name="T6" fmla="*/ 2147483647 w 647"/>
                <a:gd name="T7" fmla="*/ 2147483647 h 825"/>
                <a:gd name="T8" fmla="*/ 2147483647 w 647"/>
                <a:gd name="T9" fmla="*/ 2147483647 h 825"/>
                <a:gd name="T10" fmla="*/ 2147483647 w 647"/>
                <a:gd name="T11" fmla="*/ 2147483647 h 825"/>
                <a:gd name="T12" fmla="*/ 2147483647 w 647"/>
                <a:gd name="T13" fmla="*/ 2147483647 h 825"/>
                <a:gd name="T14" fmla="*/ 0 w 647"/>
                <a:gd name="T15" fmla="*/ 2147483647 h 825"/>
                <a:gd name="T16" fmla="*/ 0 w 647"/>
                <a:gd name="T17" fmla="*/ 2147483647 h 825"/>
                <a:gd name="T18" fmla="*/ 2147483647 w 647"/>
                <a:gd name="T19" fmla="*/ 2147483647 h 825"/>
                <a:gd name="T20" fmla="*/ 2147483647 w 647"/>
                <a:gd name="T21" fmla="*/ 2147483647 h 825"/>
                <a:gd name="T22" fmla="*/ 2147483647 w 647"/>
                <a:gd name="T23" fmla="*/ 2147483647 h 825"/>
                <a:gd name="T24" fmla="*/ 2147483647 w 647"/>
                <a:gd name="T25" fmla="*/ 2147483647 h 825"/>
                <a:gd name="T26" fmla="*/ 2147483647 w 647"/>
                <a:gd name="T27" fmla="*/ 2147483647 h 825"/>
                <a:gd name="T28" fmla="*/ 2147483647 w 647"/>
                <a:gd name="T29" fmla="*/ 0 h 825"/>
                <a:gd name="T30" fmla="*/ 2147483647 w 647"/>
                <a:gd name="T31" fmla="*/ 2147483647 h 825"/>
                <a:gd name="T32" fmla="*/ 2147483647 w 647"/>
                <a:gd name="T33" fmla="*/ 2147483647 h 825"/>
                <a:gd name="T34" fmla="*/ 2147483647 w 647"/>
                <a:gd name="T35" fmla="*/ 2147483647 h 825"/>
                <a:gd name="T36" fmla="*/ 2147483647 w 647"/>
                <a:gd name="T37" fmla="*/ 2147483647 h 825"/>
                <a:gd name="T38" fmla="*/ 2147483647 w 647"/>
                <a:gd name="T39" fmla="*/ 2147483647 h 825"/>
                <a:gd name="T40" fmla="*/ 2147483647 w 647"/>
                <a:gd name="T41" fmla="*/ 2147483647 h 825"/>
                <a:gd name="T42" fmla="*/ 2147483647 w 647"/>
                <a:gd name="T43" fmla="*/ 2147483647 h 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8" name="Rectangle 31"/>
            <p:cNvSpPr>
              <a:spLocks noChangeArrowheads="1"/>
            </p:cNvSpPr>
            <p:nvPr userDrawn="1"/>
          </p:nvSpPr>
          <p:spPr bwMode="auto">
            <a:xfrm>
              <a:off x="7058200"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9" name="Rectangle 32"/>
            <p:cNvSpPr>
              <a:spLocks noChangeArrowheads="1"/>
            </p:cNvSpPr>
            <p:nvPr userDrawn="1"/>
          </p:nvSpPr>
          <p:spPr bwMode="auto">
            <a:xfrm>
              <a:off x="7226655" y="1146175"/>
              <a:ext cx="83104"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20" name="Freeform 33"/>
            <p:cNvSpPr>
              <a:spLocks/>
            </p:cNvSpPr>
            <p:nvPr userDrawn="1"/>
          </p:nvSpPr>
          <p:spPr bwMode="auto">
            <a:xfrm>
              <a:off x="7363665" y="1281170"/>
              <a:ext cx="343648" cy="490480"/>
            </a:xfrm>
            <a:custGeom>
              <a:avLst/>
              <a:gdLst>
                <a:gd name="T0" fmla="*/ 2147483647 w 758"/>
                <a:gd name="T1" fmla="*/ 0 h 1089"/>
                <a:gd name="T2" fmla="*/ 2147483647 w 758"/>
                <a:gd name="T3" fmla="*/ 0 h 1089"/>
                <a:gd name="T4" fmla="*/ 2147483647 w 758"/>
                <a:gd name="T5" fmla="*/ 2147483647 h 1089"/>
                <a:gd name="T6" fmla="*/ 2147483647 w 758"/>
                <a:gd name="T7" fmla="*/ 2147483647 h 1089"/>
                <a:gd name="T8" fmla="*/ 2147483647 w 758"/>
                <a:gd name="T9" fmla="*/ 2147483647 h 1089"/>
                <a:gd name="T10" fmla="*/ 2147483647 w 758"/>
                <a:gd name="T11" fmla="*/ 0 h 1089"/>
                <a:gd name="T12" fmla="*/ 0 w 758"/>
                <a:gd name="T13" fmla="*/ 0 h 1089"/>
                <a:gd name="T14" fmla="*/ 2147483647 w 758"/>
                <a:gd name="T15" fmla="*/ 2147483647 h 1089"/>
                <a:gd name="T16" fmla="*/ 2147483647 w 758"/>
                <a:gd name="T17" fmla="*/ 2147483647 h 1089"/>
                <a:gd name="T18" fmla="*/ 2147483647 w 758"/>
                <a:gd name="T19" fmla="*/ 2147483647 h 1089"/>
                <a:gd name="T20" fmla="*/ 465951326 w 758"/>
                <a:gd name="T21" fmla="*/ 2147483647 h 1089"/>
                <a:gd name="T22" fmla="*/ 465951326 w 758"/>
                <a:gd name="T23" fmla="*/ 2147483647 h 1089"/>
                <a:gd name="T24" fmla="*/ 2147483647 w 758"/>
                <a:gd name="T25" fmla="*/ 2147483647 h 1089"/>
                <a:gd name="T26" fmla="*/ 2147483647 w 758"/>
                <a:gd name="T27" fmla="*/ 2147483647 h 1089"/>
                <a:gd name="T28" fmla="*/ 2147483647 w 758"/>
                <a:gd name="T29" fmla="*/ 0 h 10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grpSp>
      <p:grpSp>
        <p:nvGrpSpPr>
          <p:cNvPr id="21" name="Group 16"/>
          <p:cNvGrpSpPr>
            <a:grpSpLocks noChangeAspect="1"/>
          </p:cNvGrpSpPr>
          <p:nvPr userDrawn="1"/>
        </p:nvGrpSpPr>
        <p:grpSpPr bwMode="auto">
          <a:xfrm>
            <a:off x="7519988" y="319088"/>
            <a:ext cx="1295400" cy="661987"/>
            <a:chOff x="201" y="3064"/>
            <a:chExt cx="1951" cy="997"/>
          </a:xfrm>
        </p:grpSpPr>
        <p:sp>
          <p:nvSpPr>
            <p:cNvPr id="22"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4"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5"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6"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7"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8"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9"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0"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1"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2"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3"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4"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5"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6"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37" name="Group 7"/>
          <p:cNvGrpSpPr>
            <a:grpSpLocks noChangeAspect="1"/>
          </p:cNvGrpSpPr>
          <p:nvPr userDrawn="1"/>
        </p:nvGrpSpPr>
        <p:grpSpPr bwMode="auto">
          <a:xfrm>
            <a:off x="1314450" y="4208463"/>
            <a:ext cx="352425" cy="438150"/>
            <a:chOff x="3111" y="2750"/>
            <a:chExt cx="801" cy="998"/>
          </a:xfrm>
        </p:grpSpPr>
        <p:sp>
          <p:nvSpPr>
            <p:cNvPr id="38"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39" name="Freeform 9"/>
            <p:cNvSpPr>
              <a:spLocks/>
            </p:cNvSpPr>
            <p:nvPr/>
          </p:nvSpPr>
          <p:spPr bwMode="auto">
            <a:xfrm>
              <a:off x="3327" y="2999"/>
              <a:ext cx="483" cy="250"/>
            </a:xfrm>
            <a:custGeom>
              <a:avLst/>
              <a:gdLst>
                <a:gd name="T0" fmla="*/ 0 w 483"/>
                <a:gd name="T1" fmla="*/ 253 h 249"/>
                <a:gd name="T2" fmla="*/ 367 w 483"/>
                <a:gd name="T3" fmla="*/ 253 h 249"/>
                <a:gd name="T4" fmla="*/ 483 w 483"/>
                <a:gd name="T5" fmla="*/ 0 h 249"/>
                <a:gd name="T6" fmla="*/ 117 w 483"/>
                <a:gd name="T7" fmla="*/ 0 h 249"/>
                <a:gd name="T8" fmla="*/ 0 w 483"/>
                <a:gd name="T9" fmla="*/ 253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40" name="Freeform 10"/>
            <p:cNvSpPr>
              <a:spLocks/>
            </p:cNvSpPr>
            <p:nvPr/>
          </p:nvSpPr>
          <p:spPr bwMode="auto">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43" name="Freeform 11"/>
            <p:cNvSpPr>
              <a:spLocks/>
            </p:cNvSpPr>
            <p:nvPr/>
          </p:nvSpPr>
          <p:spPr bwMode="auto">
            <a:xfrm>
              <a:off x="3111" y="3498"/>
              <a:ext cx="465" cy="250"/>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45" name="Freeform 12"/>
            <p:cNvSpPr>
              <a:spLocks/>
            </p:cNvSpPr>
            <p:nvPr/>
          </p:nvSpPr>
          <p:spPr bwMode="auto">
            <a:xfrm>
              <a:off x="3447" y="2750"/>
              <a:ext cx="465"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41" name="Rectangle 9"/>
          <p:cNvSpPr>
            <a:spLocks noGrp="1" noChangeArrowheads="1"/>
          </p:cNvSpPr>
          <p:nvPr>
            <p:ph type="ctrTitle"/>
          </p:nvPr>
        </p:nvSpPr>
        <p:spPr bwMode="gray">
          <a:xfrm>
            <a:off x="1824326" y="5562600"/>
            <a:ext cx="4361175" cy="354013"/>
          </a:xfrm>
        </p:spPr>
        <p:txBody>
          <a:bodyPr anchor="t"/>
          <a:lstStyle>
            <a:lvl1pPr>
              <a:lnSpc>
                <a:spcPts val="1600"/>
              </a:lnSpc>
              <a:defRPr sz="1200" b="1" spc="-50" baseline="0">
                <a:latin typeface="+mn-lt"/>
              </a:defRPr>
            </a:lvl1pPr>
          </a:lstStyle>
          <a:p>
            <a:r>
              <a:rPr lang="en-US"/>
              <a:t>Click to edit Master title style</a:t>
            </a:r>
            <a:endParaRPr lang="en-GB" dirty="0"/>
          </a:p>
        </p:txBody>
      </p:sp>
      <p:sp>
        <p:nvSpPr>
          <p:cNvPr id="42" name="Text Placeholder 56"/>
          <p:cNvSpPr>
            <a:spLocks noGrp="1"/>
          </p:cNvSpPr>
          <p:nvPr>
            <p:ph type="body" sz="quarter" idx="10"/>
          </p:nvPr>
        </p:nvSpPr>
        <p:spPr>
          <a:xfrm>
            <a:off x="1830074" y="6134119"/>
            <a:ext cx="2757600" cy="219600"/>
          </a:xfrm>
        </p:spPr>
        <p:txBody>
          <a:bodyPr/>
          <a:lstStyle>
            <a:lvl1pPr>
              <a:defRPr sz="1400">
                <a:solidFill>
                  <a:schemeClr val="bg1"/>
                </a:solidFill>
                <a:latin typeface="+mj-lt"/>
              </a:defRPr>
            </a:lvl1pPr>
          </a:lstStyle>
          <a:p>
            <a:pPr lvl="0"/>
            <a:r>
              <a:rPr lang="en-US"/>
              <a:t>Click to edit Master text styles</a:t>
            </a:r>
          </a:p>
        </p:txBody>
      </p:sp>
      <p:sp>
        <p:nvSpPr>
          <p:cNvPr id="44" name="Text Placeholder 43"/>
          <p:cNvSpPr>
            <a:spLocks noGrp="1"/>
          </p:cNvSpPr>
          <p:nvPr>
            <p:ph type="body" sz="quarter" idx="11"/>
          </p:nvPr>
        </p:nvSpPr>
        <p:spPr>
          <a:xfrm>
            <a:off x="1836117" y="1642698"/>
            <a:ext cx="5338406" cy="1581150"/>
          </a:xfrm>
        </p:spPr>
        <p:txBody>
          <a:bodyPr/>
          <a:lstStyle>
            <a:lvl1pPr marL="0" marR="0" indent="0" algn="l" defTabSz="914400" rtl="0" eaLnBrk="1" fontAlgn="base" latinLnBrk="0" hangingPunct="1">
              <a:lnSpc>
                <a:spcPts val="2040"/>
              </a:lnSpc>
              <a:spcBef>
                <a:spcPts val="0"/>
              </a:spcBef>
              <a:spcAft>
                <a:spcPct val="0"/>
              </a:spcAft>
              <a:buClrTx/>
              <a:buSzTx/>
              <a:buFontTx/>
              <a:buNone/>
              <a:tabLst/>
              <a:defRPr sz="2000" b="0" i="1" spc="80" baseline="0">
                <a:solidFill>
                  <a:schemeClr val="bg1"/>
                </a:solidFill>
              </a:defRPr>
            </a:lvl1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9648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6"/>
          <p:cNvGrpSpPr>
            <a:grpSpLocks noChangeAspect="1"/>
          </p:cNvGrpSpPr>
          <p:nvPr userDrawn="1"/>
        </p:nvGrpSpPr>
        <p:grpSpPr bwMode="auto">
          <a:xfrm>
            <a:off x="7519988" y="319088"/>
            <a:ext cx="1295400" cy="661987"/>
            <a:chOff x="201" y="3064"/>
            <a:chExt cx="1951" cy="997"/>
          </a:xfrm>
        </p:grpSpPr>
        <p:sp>
          <p:nvSpPr>
            <p:cNvPr id="9"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4"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5" name="Freeform 27"/>
          <p:cNvSpPr>
            <a:spLocks/>
          </p:cNvSpPr>
          <p:nvPr userDrawn="1"/>
        </p:nvSpPr>
        <p:spPr bwMode="auto">
          <a:xfrm>
            <a:off x="0" y="1471613"/>
            <a:ext cx="4043363" cy="1303337"/>
          </a:xfrm>
          <a:custGeom>
            <a:avLst/>
            <a:gdLst>
              <a:gd name="T0" fmla="*/ 2147483647 w 7247"/>
              <a:gd name="T1" fmla="*/ 2147483647 h 2338"/>
              <a:gd name="T2" fmla="*/ 2147483647 w 7247"/>
              <a:gd name="T3" fmla="*/ 2147483647 h 2338"/>
              <a:gd name="T4" fmla="*/ 2147483647 w 7247"/>
              <a:gd name="T5" fmla="*/ 2147483647 h 2338"/>
              <a:gd name="T6" fmla="*/ 2147483647 w 7247"/>
              <a:gd name="T7" fmla="*/ 2147483647 h 2338"/>
              <a:gd name="T8" fmla="*/ 2147483647 w 7247"/>
              <a:gd name="T9" fmla="*/ 2147483647 h 2338"/>
              <a:gd name="T10" fmla="*/ 2147483647 w 7247"/>
              <a:gd name="T11" fmla="*/ 0 h 2338"/>
              <a:gd name="T12" fmla="*/ 2147483647 w 7247"/>
              <a:gd name="T13" fmla="*/ 0 h 2338"/>
              <a:gd name="T14" fmla="*/ 0 w 7247"/>
              <a:gd name="T15" fmla="*/ 346496991 h 2338"/>
              <a:gd name="T16" fmla="*/ 0 w 7247"/>
              <a:gd name="T17" fmla="*/ 2147483647 h 2338"/>
              <a:gd name="T18" fmla="*/ 2147483647 w 7247"/>
              <a:gd name="T19" fmla="*/ 2147483647 h 23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47" h="2338">
                <a:moveTo>
                  <a:pt x="17" y="2338"/>
                </a:moveTo>
                <a:cubicBezTo>
                  <a:pt x="6151" y="2338"/>
                  <a:pt x="6151" y="2338"/>
                  <a:pt x="6151" y="2338"/>
                </a:cubicBezTo>
                <a:cubicBezTo>
                  <a:pt x="6178" y="2338"/>
                  <a:pt x="6201" y="2322"/>
                  <a:pt x="6212" y="2300"/>
                </a:cubicBezTo>
                <a:cubicBezTo>
                  <a:pt x="7242" y="91"/>
                  <a:pt x="7242" y="91"/>
                  <a:pt x="7242" y="91"/>
                </a:cubicBezTo>
                <a:cubicBezTo>
                  <a:pt x="7244" y="83"/>
                  <a:pt x="7247" y="75"/>
                  <a:pt x="7247" y="66"/>
                </a:cubicBezTo>
                <a:cubicBezTo>
                  <a:pt x="7247" y="30"/>
                  <a:pt x="7217" y="0"/>
                  <a:pt x="7180" y="0"/>
                </a:cubicBezTo>
                <a:cubicBezTo>
                  <a:pt x="17" y="0"/>
                  <a:pt x="17" y="0"/>
                  <a:pt x="17" y="0"/>
                </a:cubicBezTo>
                <a:cubicBezTo>
                  <a:pt x="11" y="0"/>
                  <a:pt x="6" y="0"/>
                  <a:pt x="0" y="2"/>
                </a:cubicBezTo>
                <a:cubicBezTo>
                  <a:pt x="0" y="2336"/>
                  <a:pt x="0" y="2336"/>
                  <a:pt x="0" y="2336"/>
                </a:cubicBezTo>
                <a:cubicBezTo>
                  <a:pt x="6" y="2337"/>
                  <a:pt x="11" y="2338"/>
                  <a:pt x="17" y="2338"/>
                </a:cubicBezTo>
                <a:close/>
              </a:path>
            </a:pathLst>
          </a:custGeom>
          <a:solidFill>
            <a:srgbClr val="002D2D">
              <a:alpha val="47842"/>
            </a:srgbClr>
          </a:solidFill>
          <a:ln w="9525">
            <a:noFill/>
            <a:round/>
            <a:headEnd/>
            <a:tailEnd/>
          </a:ln>
        </p:spPr>
        <p:txBody>
          <a:bodyPr/>
          <a:lstStyle/>
          <a:p>
            <a:pPr>
              <a:defRPr/>
            </a:pPr>
            <a:endParaRPr lang="en-US" dirty="0">
              <a:ea typeface="ＭＳ Ｐゴシック" charset="-128"/>
            </a:endParaRPr>
          </a:p>
        </p:txBody>
      </p:sp>
      <p:sp>
        <p:nvSpPr>
          <p:cNvPr id="26"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00B9CD"/>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SECURE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59" name="Text Placeholder 58"/>
          <p:cNvSpPr>
            <a:spLocks noGrp="1"/>
          </p:cNvSpPr>
          <p:nvPr>
            <p:ph type="body" sz="quarter" idx="11"/>
          </p:nvPr>
        </p:nvSpPr>
        <p:spPr>
          <a:xfrm>
            <a:off x="220663" y="1525142"/>
            <a:ext cx="3436937" cy="1137376"/>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i="1" baseline="0">
                <a:solidFill>
                  <a:srgbClr val="F8F8F8"/>
                </a:solidFill>
              </a:defRPr>
            </a:lvl1pPr>
          </a:lstStyle>
          <a:p>
            <a:pPr lvl="0"/>
            <a:r>
              <a:rPr lang="en-US" dirty="0"/>
              <a:t>Click to edit Master text styles</a:t>
            </a:r>
          </a:p>
          <a:p>
            <a:pPr lvl="1"/>
            <a:r>
              <a:rPr lang="en-US" dirty="0"/>
              <a:t>Second level</a:t>
            </a:r>
          </a:p>
        </p:txBody>
      </p:sp>
      <p:sp>
        <p:nvSpPr>
          <p:cNvPr id="31"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7" name="Rectangle 4"/>
          <p:cNvSpPr>
            <a:spLocks noGrp="1" noChangeArrowheads="1"/>
          </p:cNvSpPr>
          <p:nvPr>
            <p:ph type="dt" sz="half" idx="15"/>
          </p:nvPr>
        </p:nvSpPr>
        <p:spPr/>
        <p:txBody>
          <a:bodyPr/>
          <a:lstStyle>
            <a:lvl1pPr>
              <a:defRPr/>
            </a:lvl1pPr>
          </a:lstStyle>
          <a:p>
            <a:pPr>
              <a:defRPr/>
            </a:pPr>
            <a:fld id="{4A3791B2-F66A-4450-9B31-DCF034F754FC}" type="datetime1">
              <a:rPr lang="en-GB" smtClean="0"/>
              <a:t>17/12/2019</a:t>
            </a:fld>
            <a:endParaRPr lang="en-GB" dirty="0"/>
          </a:p>
        </p:txBody>
      </p:sp>
      <p:sp>
        <p:nvSpPr>
          <p:cNvPr id="28" name="Rectangle 5"/>
          <p:cNvSpPr>
            <a:spLocks noGrp="1" noChangeArrowheads="1"/>
          </p:cNvSpPr>
          <p:nvPr>
            <p:ph type="ftr" sz="quarter" idx="16"/>
          </p:nvPr>
        </p:nvSpPr>
        <p:spPr/>
        <p:txBody>
          <a:bodyPr/>
          <a:lstStyle>
            <a:lvl1pPr>
              <a:defRPr/>
            </a:lvl1pPr>
          </a:lstStyle>
          <a:p>
            <a:pPr>
              <a:defRPr/>
            </a:pPr>
            <a:r>
              <a:rPr lang="en-GB" dirty="0"/>
              <a:t>Confidential</a:t>
            </a:r>
          </a:p>
        </p:txBody>
      </p:sp>
      <p:sp>
        <p:nvSpPr>
          <p:cNvPr id="29" name="Rectangle 6"/>
          <p:cNvSpPr>
            <a:spLocks noGrp="1" noChangeArrowheads="1"/>
          </p:cNvSpPr>
          <p:nvPr>
            <p:ph type="sldNum" sz="quarter" idx="17"/>
          </p:nvPr>
        </p:nvSpPr>
        <p:spPr/>
        <p:txBody>
          <a:bodyPr/>
          <a:lstStyle>
            <a:lvl1pPr>
              <a:defRPr/>
            </a:lvl1pPr>
          </a:lstStyle>
          <a:p>
            <a:pPr>
              <a:defRPr/>
            </a:pPr>
            <a:fld id="{E4585491-632F-4392-9DEC-F0F78D0991D8}" type="slidenum">
              <a:rPr lang="en-GB"/>
              <a:pPr>
                <a:defRPr/>
              </a:pPr>
              <a:t>‹#›</a:t>
            </a:fld>
            <a:endParaRPr lang="en-GB" dirty="0"/>
          </a:p>
        </p:txBody>
      </p:sp>
    </p:spTree>
    <p:extLst>
      <p:ext uri="{BB962C8B-B14F-4D97-AF65-F5344CB8AC3E}">
        <p14:creationId xmlns:p14="http://schemas.microsoft.com/office/powerpoint/2010/main" val="3803503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00B9CD"/>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SECURE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9"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5" name="Rectangle 4"/>
          <p:cNvSpPr>
            <a:spLocks noGrp="1" noChangeArrowheads="1"/>
          </p:cNvSpPr>
          <p:nvPr>
            <p:ph type="dt" sz="half" idx="15"/>
          </p:nvPr>
        </p:nvSpPr>
        <p:spPr/>
        <p:txBody>
          <a:bodyPr/>
          <a:lstStyle>
            <a:lvl1pPr>
              <a:defRPr/>
            </a:lvl1pPr>
          </a:lstStyle>
          <a:p>
            <a:pPr>
              <a:defRPr/>
            </a:pPr>
            <a:fld id="{D2C68C25-7CA5-447E-8FB7-EF32781F59AF}" type="datetime1">
              <a:rPr lang="en-GB" smtClean="0"/>
              <a:t>17/12/2019</a:t>
            </a:fld>
            <a:endParaRPr lang="en-GB" dirty="0"/>
          </a:p>
        </p:txBody>
      </p:sp>
      <p:sp>
        <p:nvSpPr>
          <p:cNvPr id="26" name="Rectangle 5"/>
          <p:cNvSpPr>
            <a:spLocks noGrp="1" noChangeArrowheads="1"/>
          </p:cNvSpPr>
          <p:nvPr>
            <p:ph type="ftr" sz="quarter" idx="16"/>
          </p:nvPr>
        </p:nvSpPr>
        <p:spPr/>
        <p:txBody>
          <a:bodyPr/>
          <a:lstStyle>
            <a:lvl1pPr>
              <a:defRPr/>
            </a:lvl1pPr>
          </a:lstStyle>
          <a:p>
            <a:pPr>
              <a:defRPr/>
            </a:pPr>
            <a:r>
              <a:rPr lang="en-GB" dirty="0"/>
              <a:t>Confidential</a:t>
            </a:r>
          </a:p>
        </p:txBody>
      </p:sp>
      <p:sp>
        <p:nvSpPr>
          <p:cNvPr id="27" name="Rectangle 6"/>
          <p:cNvSpPr>
            <a:spLocks noGrp="1" noChangeArrowheads="1"/>
          </p:cNvSpPr>
          <p:nvPr>
            <p:ph type="sldNum" sz="quarter" idx="17"/>
          </p:nvPr>
        </p:nvSpPr>
        <p:spPr/>
        <p:txBody>
          <a:bodyPr/>
          <a:lstStyle>
            <a:lvl1pPr>
              <a:defRPr/>
            </a:lvl1pPr>
          </a:lstStyle>
          <a:p>
            <a:pPr>
              <a:defRPr/>
            </a:pPr>
            <a:fld id="{4038718A-78FE-40A2-BEFF-0F4CC9C5BA37}" type="slidenum">
              <a:rPr lang="en-GB"/>
              <a:pPr>
                <a:defRPr/>
              </a:pPr>
              <a:t>‹#›</a:t>
            </a:fld>
            <a:endParaRPr lang="en-GB" dirty="0"/>
          </a:p>
        </p:txBody>
      </p:sp>
    </p:spTree>
    <p:extLst>
      <p:ext uri="{BB962C8B-B14F-4D97-AF65-F5344CB8AC3E}">
        <p14:creationId xmlns:p14="http://schemas.microsoft.com/office/powerpoint/2010/main" val="3171767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2095500"/>
            <a:ext cx="373062" cy="465138"/>
          </a:xfrm>
          <a:custGeom>
            <a:avLst/>
            <a:gdLst>
              <a:gd name="T0" fmla="*/ 167026521 w 3275"/>
              <a:gd name="T1" fmla="*/ 2147483647 h 4082"/>
              <a:gd name="T2" fmla="*/ 0 w 3275"/>
              <a:gd name="T3" fmla="*/ 2147483647 h 4082"/>
              <a:gd name="T4" fmla="*/ 19217420 w 3275"/>
              <a:gd name="T5" fmla="*/ 2147483647 h 4082"/>
              <a:gd name="T6" fmla="*/ 2147483647 w 3275"/>
              <a:gd name="T7" fmla="*/ 94694326 h 4082"/>
              <a:gd name="T8" fmla="*/ 2147483647 w 3275"/>
              <a:gd name="T9" fmla="*/ 0 h 4082"/>
              <a:gd name="T10" fmla="*/ 2147483647 w 3275"/>
              <a:gd name="T11" fmla="*/ 1480192 h 4082"/>
              <a:gd name="T12" fmla="*/ 2147483647 w 3275"/>
              <a:gd name="T13" fmla="*/ 167185547 h 4082"/>
              <a:gd name="T14" fmla="*/ 2147483647 w 3275"/>
              <a:gd name="T15" fmla="*/ 230808495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00B9CD"/>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SECURE</a:t>
            </a:r>
          </a:p>
        </p:txBody>
      </p:sp>
      <p:sp>
        <p:nvSpPr>
          <p:cNvPr id="336901" name="Rectangle 5"/>
          <p:cNvSpPr>
            <a:spLocks noGrp="1" noChangeArrowheads="1"/>
          </p:cNvSpPr>
          <p:nvPr>
            <p:ph type="subTitle" idx="1"/>
          </p:nvPr>
        </p:nvSpPr>
        <p:spPr bwMode="gray">
          <a:xfrm>
            <a:off x="1843181" y="2557714"/>
            <a:ext cx="5203078" cy="94933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215052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8" name="Text Placeholder 28"/>
          <p:cNvSpPr>
            <a:spLocks noGrp="1"/>
          </p:cNvSpPr>
          <p:nvPr>
            <p:ph type="body" sz="quarter" idx="11"/>
          </p:nvPr>
        </p:nvSpPr>
        <p:spPr>
          <a:xfrm>
            <a:off x="1832400" y="4276800"/>
            <a:ext cx="5202000" cy="950400"/>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a:lvl1pPr>
          </a:lstStyle>
          <a:p>
            <a:pPr lvl="0"/>
            <a:r>
              <a:rPr lang="en-US" noProof="0"/>
              <a:t>Click to edit Master text styles</a:t>
            </a:r>
          </a:p>
          <a:p>
            <a:pPr lvl="1"/>
            <a:r>
              <a:rPr lang="en-US" noProof="0"/>
              <a:t>Second level</a:t>
            </a:r>
          </a:p>
        </p:txBody>
      </p:sp>
      <p:sp>
        <p:nvSpPr>
          <p:cNvPr id="25" name="Rectangle 4"/>
          <p:cNvSpPr>
            <a:spLocks noGrp="1" noChangeArrowheads="1"/>
          </p:cNvSpPr>
          <p:nvPr>
            <p:ph type="dt" sz="half" idx="12"/>
          </p:nvPr>
        </p:nvSpPr>
        <p:spPr/>
        <p:txBody>
          <a:bodyPr/>
          <a:lstStyle>
            <a:lvl1pPr>
              <a:defRPr/>
            </a:lvl1pPr>
          </a:lstStyle>
          <a:p>
            <a:pPr>
              <a:defRPr/>
            </a:pPr>
            <a:fld id="{2EE0B6E6-B379-47B4-B565-134DC7EA8D6D}" type="datetime1">
              <a:rPr lang="en-GB" smtClean="0"/>
              <a:t>17/12/2019</a:t>
            </a:fld>
            <a:endParaRPr lang="en-GB" dirty="0"/>
          </a:p>
        </p:txBody>
      </p:sp>
      <p:sp>
        <p:nvSpPr>
          <p:cNvPr id="26" name="Rectangle 5"/>
          <p:cNvSpPr>
            <a:spLocks noGrp="1" noChangeArrowheads="1"/>
          </p:cNvSpPr>
          <p:nvPr>
            <p:ph type="ftr" sz="quarter" idx="13"/>
          </p:nvPr>
        </p:nvSpPr>
        <p:spPr/>
        <p:txBody>
          <a:bodyPr/>
          <a:lstStyle>
            <a:lvl1pPr>
              <a:defRPr/>
            </a:lvl1pPr>
          </a:lstStyle>
          <a:p>
            <a:pPr>
              <a:defRPr/>
            </a:pPr>
            <a:r>
              <a:rPr lang="en-GB" dirty="0"/>
              <a:t>Confidential</a:t>
            </a:r>
          </a:p>
        </p:txBody>
      </p:sp>
      <p:sp>
        <p:nvSpPr>
          <p:cNvPr id="27" name="Rectangle 6"/>
          <p:cNvSpPr>
            <a:spLocks noGrp="1" noChangeArrowheads="1"/>
          </p:cNvSpPr>
          <p:nvPr>
            <p:ph type="sldNum" sz="quarter" idx="14"/>
          </p:nvPr>
        </p:nvSpPr>
        <p:spPr/>
        <p:txBody>
          <a:bodyPr/>
          <a:lstStyle>
            <a:lvl1pPr>
              <a:defRPr/>
            </a:lvl1pPr>
          </a:lstStyle>
          <a:p>
            <a:pPr>
              <a:defRPr/>
            </a:pPr>
            <a:fld id="{C191D429-4ED9-4C45-8DFC-863676A0271B}" type="slidenum">
              <a:rPr lang="en-GB"/>
              <a:pPr>
                <a:defRPr/>
              </a:pPr>
              <a:t>‹#›</a:t>
            </a:fld>
            <a:endParaRPr lang="en-GB" dirty="0"/>
          </a:p>
        </p:txBody>
      </p:sp>
    </p:spTree>
    <p:extLst>
      <p:ext uri="{BB962C8B-B14F-4D97-AF65-F5344CB8AC3E}">
        <p14:creationId xmlns:p14="http://schemas.microsoft.com/office/powerpoint/2010/main" val="297606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1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1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1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1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1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1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1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1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1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1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2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2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2095500"/>
            <a:ext cx="373062" cy="465138"/>
          </a:xfrm>
          <a:custGeom>
            <a:avLst/>
            <a:gdLst>
              <a:gd name="T0" fmla="*/ 167026521 w 3275"/>
              <a:gd name="T1" fmla="*/ 2147483647 h 4082"/>
              <a:gd name="T2" fmla="*/ 0 w 3275"/>
              <a:gd name="T3" fmla="*/ 2147483647 h 4082"/>
              <a:gd name="T4" fmla="*/ 19217420 w 3275"/>
              <a:gd name="T5" fmla="*/ 2147483647 h 4082"/>
              <a:gd name="T6" fmla="*/ 2147483647 w 3275"/>
              <a:gd name="T7" fmla="*/ 94694326 h 4082"/>
              <a:gd name="T8" fmla="*/ 2147483647 w 3275"/>
              <a:gd name="T9" fmla="*/ 0 h 4082"/>
              <a:gd name="T10" fmla="*/ 2147483647 w 3275"/>
              <a:gd name="T11" fmla="*/ 1480192 h 4082"/>
              <a:gd name="T12" fmla="*/ 2147483647 w 3275"/>
              <a:gd name="T13" fmla="*/ 167185547 h 4082"/>
              <a:gd name="T14" fmla="*/ 2147483647 w 3275"/>
              <a:gd name="T15" fmla="*/ 230808495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6650"/>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041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MANAGE</a:t>
            </a:r>
          </a:p>
        </p:txBody>
      </p:sp>
      <p:sp>
        <p:nvSpPr>
          <p:cNvPr id="336901" name="Rectangle 5"/>
          <p:cNvSpPr>
            <a:spLocks noGrp="1" noChangeArrowheads="1"/>
          </p:cNvSpPr>
          <p:nvPr>
            <p:ph type="subTitle" idx="1"/>
          </p:nvPr>
        </p:nvSpPr>
        <p:spPr bwMode="gray">
          <a:xfrm>
            <a:off x="1843181" y="2557714"/>
            <a:ext cx="5203078" cy="94933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215052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9" name="Text Placeholder 28"/>
          <p:cNvSpPr>
            <a:spLocks noGrp="1"/>
          </p:cNvSpPr>
          <p:nvPr>
            <p:ph type="body" sz="quarter" idx="11"/>
          </p:nvPr>
        </p:nvSpPr>
        <p:spPr>
          <a:xfrm>
            <a:off x="1832400" y="4276800"/>
            <a:ext cx="5202000" cy="950400"/>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a:lvl1pPr>
          </a:lstStyle>
          <a:p>
            <a:pPr lvl="0"/>
            <a:r>
              <a:rPr lang="en-US" noProof="0"/>
              <a:t>Click to edit Master text styles</a:t>
            </a:r>
          </a:p>
          <a:p>
            <a:pPr lvl="1"/>
            <a:r>
              <a:rPr lang="en-US" noProof="0"/>
              <a:t>Second level</a:t>
            </a:r>
          </a:p>
        </p:txBody>
      </p:sp>
      <p:sp>
        <p:nvSpPr>
          <p:cNvPr id="25" name="Rectangle 32"/>
          <p:cNvSpPr>
            <a:spLocks noGrp="1" noChangeArrowheads="1"/>
          </p:cNvSpPr>
          <p:nvPr>
            <p:ph type="dt" sz="half" idx="12"/>
          </p:nvPr>
        </p:nvSpPr>
        <p:spPr bwMode="auto"/>
        <p:txBody>
          <a:bodyPr/>
          <a:lstStyle>
            <a:lvl1pPr>
              <a:defRPr/>
            </a:lvl1pPr>
          </a:lstStyle>
          <a:p>
            <a:pPr>
              <a:defRPr/>
            </a:pPr>
            <a:fld id="{926C3ACD-D6A8-4B31-AFE0-E4FB240DD987}" type="datetime1">
              <a:rPr lang="en-GB" smtClean="0"/>
              <a:t>17/12/2019</a:t>
            </a:fld>
            <a:endParaRPr lang="en-GB" dirty="0"/>
          </a:p>
        </p:txBody>
      </p:sp>
      <p:sp>
        <p:nvSpPr>
          <p:cNvPr id="26" name="Rectangle 33"/>
          <p:cNvSpPr>
            <a:spLocks noGrp="1" noChangeArrowheads="1"/>
          </p:cNvSpPr>
          <p:nvPr>
            <p:ph type="ftr" sz="quarter" idx="13"/>
          </p:nvPr>
        </p:nvSpPr>
        <p:spPr bwMode="auto"/>
        <p:txBody>
          <a:bodyPr/>
          <a:lstStyle>
            <a:lvl1pPr>
              <a:defRPr/>
            </a:lvl1pPr>
          </a:lstStyle>
          <a:p>
            <a:pPr>
              <a:defRPr/>
            </a:pPr>
            <a:r>
              <a:rPr lang="en-GB" dirty="0"/>
              <a:t>Confidential</a:t>
            </a:r>
          </a:p>
        </p:txBody>
      </p:sp>
      <p:sp>
        <p:nvSpPr>
          <p:cNvPr id="27" name="Rectangle 34"/>
          <p:cNvSpPr>
            <a:spLocks noGrp="1" noChangeArrowheads="1"/>
          </p:cNvSpPr>
          <p:nvPr>
            <p:ph type="sldNum" sz="quarter" idx="14"/>
          </p:nvPr>
        </p:nvSpPr>
        <p:spPr bwMode="auto"/>
        <p:txBody>
          <a:bodyPr/>
          <a:lstStyle>
            <a:lvl1pPr>
              <a:defRPr/>
            </a:lvl1pPr>
          </a:lstStyle>
          <a:p>
            <a:pPr>
              <a:defRPr/>
            </a:pPr>
            <a:fld id="{1D0C9436-55D9-4AC9-8B92-481EA5FDDEB9}" type="slidenum">
              <a:rPr lang="en-GB"/>
              <a:pPr>
                <a:defRPr/>
              </a:pPr>
              <a:t>‹#›</a:t>
            </a:fld>
            <a:endParaRPr lang="en-GB" dirty="0"/>
          </a:p>
        </p:txBody>
      </p:sp>
    </p:spTree>
    <p:extLst>
      <p:ext uri="{BB962C8B-B14F-4D97-AF65-F5344CB8AC3E}">
        <p14:creationId xmlns:p14="http://schemas.microsoft.com/office/powerpoint/2010/main" val="2119828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Freeform 10"/>
          <p:cNvSpPr>
            <a:spLocks/>
          </p:cNvSpPr>
          <p:nvPr userDrawn="1"/>
        </p:nvSpPr>
        <p:spPr bwMode="auto">
          <a:xfrm>
            <a:off x="0" y="6315075"/>
            <a:ext cx="9140825"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4" name="Freeform 11"/>
          <p:cNvSpPr>
            <a:spLocks noChangeAspect="1"/>
          </p:cNvSpPr>
          <p:nvPr userDrawn="1"/>
        </p:nvSpPr>
        <p:spPr bwMode="auto">
          <a:xfrm>
            <a:off x="1411288" y="4260850"/>
            <a:ext cx="373062" cy="463550"/>
          </a:xfrm>
          <a:custGeom>
            <a:avLst/>
            <a:gdLst>
              <a:gd name="T0" fmla="*/ 167026521 w 3275"/>
              <a:gd name="T1" fmla="*/ 2147483647 h 4082"/>
              <a:gd name="T2" fmla="*/ 0 w 3275"/>
              <a:gd name="T3" fmla="*/ 2147483647 h 4082"/>
              <a:gd name="T4" fmla="*/ 19217420 w 3275"/>
              <a:gd name="T5" fmla="*/ 2147483647 h 4082"/>
              <a:gd name="T6" fmla="*/ 2147483647 w 3275"/>
              <a:gd name="T7" fmla="*/ 93726471 h 4082"/>
              <a:gd name="T8" fmla="*/ 2147483647 w 3275"/>
              <a:gd name="T9" fmla="*/ 0 h 4082"/>
              <a:gd name="T10" fmla="*/ 2147483647 w 3275"/>
              <a:gd name="T11" fmla="*/ 1470142 h 4082"/>
              <a:gd name="T12" fmla="*/ 2147483647 w 3275"/>
              <a:gd name="T13" fmla="*/ 165478492 h 4082"/>
              <a:gd name="T14" fmla="*/ 2147483647 w 3275"/>
              <a:gd name="T15" fmla="*/ 228448501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pic>
        <p:nvPicPr>
          <p:cNvPr id="5" name="Picture 2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6384925"/>
            <a:ext cx="12668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32"/>
          <p:cNvSpPr>
            <a:spLocks noChangeAspect="1"/>
          </p:cNvSpPr>
          <p:nvPr userDrawn="1"/>
        </p:nvSpPr>
        <p:spPr bwMode="auto">
          <a:xfrm>
            <a:off x="0" y="3697288"/>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00B9CD"/>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SECURE</a:t>
            </a:r>
          </a:p>
        </p:txBody>
      </p:sp>
      <p:sp>
        <p:nvSpPr>
          <p:cNvPr id="336905" name="Rectangle 9"/>
          <p:cNvSpPr>
            <a:spLocks noGrp="1" noChangeArrowheads="1"/>
          </p:cNvSpPr>
          <p:nvPr>
            <p:ph type="ctrTitle"/>
          </p:nvPr>
        </p:nvSpPr>
        <p:spPr bwMode="gray">
          <a:xfrm>
            <a:off x="1833097" y="4302759"/>
            <a:ext cx="5448300" cy="395287"/>
          </a:xfrm>
        </p:spPr>
        <p:txBody>
          <a:bodyPr anchor="t"/>
          <a:lstStyle>
            <a:lvl1pPr>
              <a:defRPr sz="2800" b="0" baseline="0"/>
            </a:lvl1pPr>
          </a:lstStyle>
          <a:p>
            <a:r>
              <a:rPr lang="en-US" dirty="0"/>
              <a:t>Click to edit Master title style</a:t>
            </a:r>
            <a:endParaRPr lang="en-GB" dirty="0"/>
          </a:p>
        </p:txBody>
      </p:sp>
      <p:sp>
        <p:nvSpPr>
          <p:cNvPr id="7" name="Rectangle 4"/>
          <p:cNvSpPr>
            <a:spLocks noGrp="1" noChangeArrowheads="1"/>
          </p:cNvSpPr>
          <p:nvPr>
            <p:ph type="dt" sz="half" idx="10"/>
          </p:nvPr>
        </p:nvSpPr>
        <p:spPr/>
        <p:txBody>
          <a:bodyPr/>
          <a:lstStyle>
            <a:lvl1pPr>
              <a:defRPr/>
            </a:lvl1pPr>
          </a:lstStyle>
          <a:p>
            <a:pPr>
              <a:defRPr/>
            </a:pPr>
            <a:fld id="{FE9A54C4-D2B5-4C09-A737-4607CB2F8F5B}" type="datetime1">
              <a:rPr lang="en-GB" smtClean="0"/>
              <a:t>17/12/2019</a:t>
            </a:fld>
            <a:endParaRPr lang="en-GB" dirty="0"/>
          </a:p>
        </p:txBody>
      </p:sp>
      <p:sp>
        <p:nvSpPr>
          <p:cNvPr id="8" name="Rectangle 5"/>
          <p:cNvSpPr>
            <a:spLocks noGrp="1" noChangeArrowheads="1"/>
          </p:cNvSpPr>
          <p:nvPr>
            <p:ph type="ftr" sz="quarter" idx="11"/>
          </p:nvPr>
        </p:nvSpPr>
        <p:spPr/>
        <p:txBody>
          <a:bodyPr/>
          <a:lstStyle>
            <a:lvl1pPr>
              <a:defRPr/>
            </a:lvl1pPr>
          </a:lstStyle>
          <a:p>
            <a:pPr>
              <a:defRPr/>
            </a:pPr>
            <a:r>
              <a:rPr lang="en-GB" dirty="0"/>
              <a:t>Confidential</a:t>
            </a:r>
          </a:p>
        </p:txBody>
      </p:sp>
      <p:sp>
        <p:nvSpPr>
          <p:cNvPr id="9" name="Rectangle 6"/>
          <p:cNvSpPr>
            <a:spLocks noGrp="1" noChangeArrowheads="1"/>
          </p:cNvSpPr>
          <p:nvPr>
            <p:ph type="sldNum" sz="quarter" idx="12"/>
          </p:nvPr>
        </p:nvSpPr>
        <p:spPr/>
        <p:txBody>
          <a:bodyPr/>
          <a:lstStyle>
            <a:lvl1pPr>
              <a:defRPr/>
            </a:lvl1pPr>
          </a:lstStyle>
          <a:p>
            <a:pPr>
              <a:defRPr/>
            </a:pPr>
            <a:fld id="{F7BDCB68-1F84-4438-B7B3-0C5C1C6208B3}" type="slidenum">
              <a:rPr lang="en-GB"/>
              <a:pPr>
                <a:defRPr/>
              </a:pPr>
              <a:t>‹#›</a:t>
            </a:fld>
            <a:endParaRPr lang="en-GB" dirty="0"/>
          </a:p>
        </p:txBody>
      </p:sp>
    </p:spTree>
    <p:extLst>
      <p:ext uri="{BB962C8B-B14F-4D97-AF65-F5344CB8AC3E}">
        <p14:creationId xmlns:p14="http://schemas.microsoft.com/office/powerpoint/2010/main" val="2688922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34975" y="1279525"/>
            <a:ext cx="8515349"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fld id="{44FB5194-BF75-4B2A-8A13-AA1C3A8F7620}"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779020D3-BAED-4FDC-8D00-6AFAAE905635}" type="slidenum">
              <a:rPr lang="en-GB"/>
              <a:pPr>
                <a:defRPr/>
              </a:pPr>
              <a:t>‹#›</a:t>
            </a:fld>
            <a:endParaRPr lang="en-GB" dirty="0"/>
          </a:p>
        </p:txBody>
      </p:sp>
    </p:spTree>
    <p:extLst>
      <p:ext uri="{BB962C8B-B14F-4D97-AF65-F5344CB8AC3E}">
        <p14:creationId xmlns:p14="http://schemas.microsoft.com/office/powerpoint/2010/main" val="3253601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5600" y="1279525"/>
            <a:ext cx="413702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D7450BE2-A6B9-4530-B4DE-800F985A1955}"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AD7D22FF-766B-4BBC-8A1E-4AD6AE944BC8}" type="slidenum">
              <a:rPr lang="en-GB"/>
              <a:pPr>
                <a:defRPr/>
              </a:pPr>
              <a:t>‹#›</a:t>
            </a:fld>
            <a:endParaRPr lang="en-GB" dirty="0"/>
          </a:p>
        </p:txBody>
      </p:sp>
    </p:spTree>
    <p:extLst>
      <p:ext uri="{BB962C8B-B14F-4D97-AF65-F5344CB8AC3E}">
        <p14:creationId xmlns:p14="http://schemas.microsoft.com/office/powerpoint/2010/main" val="742578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939C53CD-A89F-40E6-A429-65C706A1FDC9}" type="datetime1">
              <a:rPr lang="en-GB" smtClean="0"/>
              <a:t>17/12/2019</a:t>
            </a:fld>
            <a:endParaRPr lang="en-GB" dirty="0"/>
          </a:p>
        </p:txBody>
      </p:sp>
      <p:sp>
        <p:nvSpPr>
          <p:cNvPr id="4"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5" name="Rectangle 6"/>
          <p:cNvSpPr>
            <a:spLocks noGrp="1" noChangeArrowheads="1"/>
          </p:cNvSpPr>
          <p:nvPr>
            <p:ph type="sldNum" sz="quarter" idx="12"/>
          </p:nvPr>
        </p:nvSpPr>
        <p:spPr>
          <a:ln/>
        </p:spPr>
        <p:txBody>
          <a:bodyPr/>
          <a:lstStyle>
            <a:lvl1pPr>
              <a:defRPr/>
            </a:lvl1pPr>
          </a:lstStyle>
          <a:p>
            <a:pPr>
              <a:defRPr/>
            </a:pPr>
            <a:fld id="{87B96C3E-2501-4467-9B67-71DE66AA10E8}" type="slidenum">
              <a:rPr lang="en-GB"/>
              <a:pPr>
                <a:defRPr/>
              </a:pPr>
              <a:t>‹#›</a:t>
            </a:fld>
            <a:endParaRPr lang="en-GB" dirty="0"/>
          </a:p>
        </p:txBody>
      </p:sp>
    </p:spTree>
    <p:extLst>
      <p:ext uri="{BB962C8B-B14F-4D97-AF65-F5344CB8AC3E}">
        <p14:creationId xmlns:p14="http://schemas.microsoft.com/office/powerpoint/2010/main" val="2641949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05F4B82-A85C-4D48-9973-C3F43278CE42}" type="datetime1">
              <a:rPr lang="en-GB" smtClean="0"/>
              <a:t>17/12/2019</a:t>
            </a:fld>
            <a:endParaRPr lang="en-GB" dirty="0"/>
          </a:p>
        </p:txBody>
      </p:sp>
      <p:sp>
        <p:nvSpPr>
          <p:cNvPr id="3"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4" name="Rectangle 6"/>
          <p:cNvSpPr>
            <a:spLocks noGrp="1" noChangeArrowheads="1"/>
          </p:cNvSpPr>
          <p:nvPr>
            <p:ph type="sldNum" sz="quarter" idx="12"/>
          </p:nvPr>
        </p:nvSpPr>
        <p:spPr>
          <a:ln/>
        </p:spPr>
        <p:txBody>
          <a:bodyPr/>
          <a:lstStyle>
            <a:lvl1pPr>
              <a:defRPr/>
            </a:lvl1pPr>
          </a:lstStyle>
          <a:p>
            <a:pPr>
              <a:defRPr/>
            </a:pPr>
            <a:fld id="{7B367740-6BE2-489C-ACB9-14855D95A156}" type="slidenum">
              <a:rPr lang="en-GB"/>
              <a:pPr>
                <a:defRPr/>
              </a:pPr>
              <a:t>‹#›</a:t>
            </a:fld>
            <a:endParaRPr lang="en-GB" dirty="0"/>
          </a:p>
        </p:txBody>
      </p:sp>
    </p:spTree>
    <p:extLst>
      <p:ext uri="{BB962C8B-B14F-4D97-AF65-F5344CB8AC3E}">
        <p14:creationId xmlns:p14="http://schemas.microsoft.com/office/powerpoint/2010/main" val="1224349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able Placeholder 2"/>
          <p:cNvSpPr>
            <a:spLocks noGrp="1"/>
          </p:cNvSpPr>
          <p:nvPr>
            <p:ph type="tbl" idx="1"/>
          </p:nvPr>
        </p:nvSpPr>
        <p:spPr>
          <a:xfrm>
            <a:off x="434975" y="1279525"/>
            <a:ext cx="8515350" cy="4640263"/>
          </a:xfrm>
        </p:spPr>
        <p:txBody>
          <a:bodyPr/>
          <a:lstStyle/>
          <a:p>
            <a:pPr lvl="0"/>
            <a:r>
              <a:rPr lang="en-US" noProof="0" dirty="0"/>
              <a:t>Click icon to add table</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360DB2C4-F0C5-4A5D-B9CF-C58227B08039}"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2ACE1652-2289-453B-87E4-078644C857A9}" type="slidenum">
              <a:rPr lang="en-GB"/>
              <a:pPr>
                <a:defRPr/>
              </a:pPr>
              <a:t>‹#›</a:t>
            </a:fld>
            <a:endParaRPr lang="en-GB" dirty="0"/>
          </a:p>
        </p:txBody>
      </p:sp>
    </p:spTree>
    <p:extLst>
      <p:ext uri="{BB962C8B-B14F-4D97-AF65-F5344CB8AC3E}">
        <p14:creationId xmlns:p14="http://schemas.microsoft.com/office/powerpoint/2010/main" val="340537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434975" y="1279525"/>
            <a:ext cx="4159250"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794249" y="1279525"/>
            <a:ext cx="4156076" cy="4640263"/>
          </a:xfrm>
        </p:spPr>
        <p:txBody>
          <a:bodyPr/>
          <a:lstStyle/>
          <a:p>
            <a:pPr lvl="0"/>
            <a:r>
              <a:rPr lang="en-US" noProof="0" dirty="0"/>
              <a:t>Click icon to add chart</a:t>
            </a:r>
            <a:endParaRPr lang="en-GB" noProof="0" dirty="0"/>
          </a:p>
        </p:txBody>
      </p:sp>
      <p:sp>
        <p:nvSpPr>
          <p:cNvPr id="5" name="Rectangle 4"/>
          <p:cNvSpPr>
            <a:spLocks noGrp="1" noChangeArrowheads="1"/>
          </p:cNvSpPr>
          <p:nvPr>
            <p:ph type="dt" sz="half" idx="10"/>
          </p:nvPr>
        </p:nvSpPr>
        <p:spPr>
          <a:ln/>
        </p:spPr>
        <p:txBody>
          <a:bodyPr/>
          <a:lstStyle>
            <a:lvl1pPr>
              <a:defRPr/>
            </a:lvl1pPr>
          </a:lstStyle>
          <a:p>
            <a:pPr>
              <a:defRPr/>
            </a:pPr>
            <a:fld id="{55065521-84CA-4D90-8048-59C22FA007DD}"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6658B968-3040-4053-9C41-40F95C45F9C3}" type="slidenum">
              <a:rPr lang="en-GB"/>
              <a:pPr>
                <a:defRPr/>
              </a:pPr>
              <a:t>‹#›</a:t>
            </a:fld>
            <a:endParaRPr lang="en-GB" dirty="0"/>
          </a:p>
        </p:txBody>
      </p:sp>
    </p:spTree>
    <p:extLst>
      <p:ext uri="{BB962C8B-B14F-4D97-AF65-F5344CB8AC3E}">
        <p14:creationId xmlns:p14="http://schemas.microsoft.com/office/powerpoint/2010/main" val="6780055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Chart Placeholder 2"/>
          <p:cNvSpPr>
            <a:spLocks noGrp="1"/>
          </p:cNvSpPr>
          <p:nvPr>
            <p:ph type="chart" idx="1"/>
          </p:nvPr>
        </p:nvSpPr>
        <p:spPr>
          <a:xfrm>
            <a:off x="435600" y="1279525"/>
            <a:ext cx="8493125" cy="4640263"/>
          </a:xfrm>
        </p:spPr>
        <p:txBody>
          <a:bodyPr/>
          <a:lstStyle/>
          <a:p>
            <a:pPr lvl="0"/>
            <a:r>
              <a:rPr lang="en-US" noProof="0" dirty="0"/>
              <a:t>Click icon to add chart</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D991AA88-2C41-4054-9FDD-E4B50A603519}"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BD0CAF7C-D94F-4FB3-980A-AC77C52D7877}" type="slidenum">
              <a:rPr lang="en-GB"/>
              <a:pPr>
                <a:defRPr/>
              </a:pPr>
              <a:t>‹#›</a:t>
            </a:fld>
            <a:endParaRPr lang="en-GB" dirty="0"/>
          </a:p>
        </p:txBody>
      </p:sp>
    </p:spTree>
    <p:extLst>
      <p:ext uri="{BB962C8B-B14F-4D97-AF65-F5344CB8AC3E}">
        <p14:creationId xmlns:p14="http://schemas.microsoft.com/office/powerpoint/2010/main" val="23044714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434975" y="1279525"/>
            <a:ext cx="4159250"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D0C40C22-BF5F-4165-9E06-202C953D3A9E}"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4898CD92-B6FC-4383-8407-56A5E604F4B9}" type="slidenum">
              <a:rPr lang="en-GB"/>
              <a:pPr>
                <a:defRPr/>
              </a:pPr>
              <a:t>‹#›</a:t>
            </a:fld>
            <a:endParaRPr lang="en-GB" dirty="0"/>
          </a:p>
        </p:txBody>
      </p:sp>
    </p:spTree>
    <p:extLst>
      <p:ext uri="{BB962C8B-B14F-4D97-AF65-F5344CB8AC3E}">
        <p14:creationId xmlns:p14="http://schemas.microsoft.com/office/powerpoint/2010/main" val="846628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9"/>
          <p:cNvGrpSpPr>
            <a:grpSpLocks/>
          </p:cNvGrpSpPr>
          <p:nvPr userDrawn="1"/>
        </p:nvGrpSpPr>
        <p:grpSpPr bwMode="auto">
          <a:xfrm>
            <a:off x="1814513" y="4210050"/>
            <a:ext cx="3336925" cy="441325"/>
            <a:chOff x="2986088" y="1146175"/>
            <a:chExt cx="4721225" cy="625475"/>
          </a:xfrm>
        </p:grpSpPr>
        <p:sp>
          <p:nvSpPr>
            <p:cNvPr id="6" name="Freeform 20"/>
            <p:cNvSpPr>
              <a:spLocks/>
            </p:cNvSpPr>
            <p:nvPr userDrawn="1"/>
          </p:nvSpPr>
          <p:spPr bwMode="auto">
            <a:xfrm>
              <a:off x="2986088" y="1191173"/>
              <a:ext cx="235836" cy="454482"/>
            </a:xfrm>
            <a:custGeom>
              <a:avLst/>
              <a:gdLst>
                <a:gd name="T0" fmla="*/ 2147483647 w 521"/>
                <a:gd name="T1" fmla="*/ 2147483647 h 1004"/>
                <a:gd name="T2" fmla="*/ 2147483647 w 521"/>
                <a:gd name="T3" fmla="*/ 2147483647 h 1004"/>
                <a:gd name="T4" fmla="*/ 2147483647 w 521"/>
                <a:gd name="T5" fmla="*/ 2147483647 h 1004"/>
                <a:gd name="T6" fmla="*/ 2147483647 w 521"/>
                <a:gd name="T7" fmla="*/ 2147483647 h 1004"/>
                <a:gd name="T8" fmla="*/ 2147483647 w 521"/>
                <a:gd name="T9" fmla="*/ 2147483647 h 1004"/>
                <a:gd name="T10" fmla="*/ 2147483647 w 521"/>
                <a:gd name="T11" fmla="*/ 2147483647 h 1004"/>
                <a:gd name="T12" fmla="*/ 2147483647 w 521"/>
                <a:gd name="T13" fmla="*/ 2147483647 h 1004"/>
                <a:gd name="T14" fmla="*/ 2147483647 w 521"/>
                <a:gd name="T15" fmla="*/ 2147483647 h 1004"/>
                <a:gd name="T16" fmla="*/ 2147483647 w 521"/>
                <a:gd name="T17" fmla="*/ 0 h 1004"/>
                <a:gd name="T18" fmla="*/ 2147483647 w 521"/>
                <a:gd name="T19" fmla="*/ 0 h 1004"/>
                <a:gd name="T20" fmla="*/ 2147483647 w 521"/>
                <a:gd name="T21" fmla="*/ 2147483647 h 1004"/>
                <a:gd name="T22" fmla="*/ 0 w 521"/>
                <a:gd name="T23" fmla="*/ 2147483647 h 1004"/>
                <a:gd name="T24" fmla="*/ 0 w 521"/>
                <a:gd name="T25" fmla="*/ 2147483647 h 1004"/>
                <a:gd name="T26" fmla="*/ 2147483647 w 521"/>
                <a:gd name="T27" fmla="*/ 2147483647 h 1004"/>
                <a:gd name="T28" fmla="*/ 2147483647 w 521"/>
                <a:gd name="T29" fmla="*/ 2147483647 h 1004"/>
                <a:gd name="T30" fmla="*/ 2147483647 w 521"/>
                <a:gd name="T31" fmla="*/ 2147483647 h 1004"/>
                <a:gd name="T32" fmla="*/ 2147483647 w 521"/>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7" name="Freeform 21"/>
            <p:cNvSpPr>
              <a:spLocks/>
            </p:cNvSpPr>
            <p:nvPr userDrawn="1"/>
          </p:nvSpPr>
          <p:spPr bwMode="auto">
            <a:xfrm>
              <a:off x="3287060" y="1272170"/>
              <a:ext cx="199899" cy="362236"/>
            </a:xfrm>
            <a:custGeom>
              <a:avLst/>
              <a:gdLst>
                <a:gd name="T0" fmla="*/ 2147483647 w 441"/>
                <a:gd name="T1" fmla="*/ 2147483647 h 804"/>
                <a:gd name="T2" fmla="*/ 2147483647 w 441"/>
                <a:gd name="T3" fmla="*/ 0 h 804"/>
                <a:gd name="T4" fmla="*/ 2147483647 w 441"/>
                <a:gd name="T5" fmla="*/ 2147483647 h 804"/>
                <a:gd name="T6" fmla="*/ 2147483647 w 441"/>
                <a:gd name="T7" fmla="*/ 1829128253 h 804"/>
                <a:gd name="T8" fmla="*/ 0 w 441"/>
                <a:gd name="T9" fmla="*/ 1829128253 h 804"/>
                <a:gd name="T10" fmla="*/ 0 w 441"/>
                <a:gd name="T11" fmla="*/ 2147483647 h 804"/>
                <a:gd name="T12" fmla="*/ 2147483647 w 441"/>
                <a:gd name="T13" fmla="*/ 2147483647 h 804"/>
                <a:gd name="T14" fmla="*/ 2147483647 w 441"/>
                <a:gd name="T15" fmla="*/ 2147483647 h 804"/>
                <a:gd name="T16" fmla="*/ 2147483647 w 441"/>
                <a:gd name="T17" fmla="*/ 2147483647 h 8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8" name="Freeform 22"/>
            <p:cNvSpPr>
              <a:spLocks/>
            </p:cNvSpPr>
            <p:nvPr userDrawn="1"/>
          </p:nvSpPr>
          <p:spPr bwMode="auto">
            <a:xfrm>
              <a:off x="3543112" y="1281170"/>
              <a:ext cx="312202" cy="364485"/>
            </a:xfrm>
            <a:custGeom>
              <a:avLst/>
              <a:gdLst>
                <a:gd name="T0" fmla="*/ 2147483647 w 684"/>
                <a:gd name="T1" fmla="*/ 2147483647 h 805"/>
                <a:gd name="T2" fmla="*/ 2147483647 w 684"/>
                <a:gd name="T3" fmla="*/ 0 h 805"/>
                <a:gd name="T4" fmla="*/ 2147483647 w 684"/>
                <a:gd name="T5" fmla="*/ 0 h 805"/>
                <a:gd name="T6" fmla="*/ 2147483647 w 684"/>
                <a:gd name="T7" fmla="*/ 2147483647 h 805"/>
                <a:gd name="T8" fmla="*/ 2147483647 w 684"/>
                <a:gd name="T9" fmla="*/ 2147483647 h 805"/>
                <a:gd name="T10" fmla="*/ 2147483647 w 684"/>
                <a:gd name="T11" fmla="*/ 2147483647 h 805"/>
                <a:gd name="T12" fmla="*/ 2147483647 w 684"/>
                <a:gd name="T13" fmla="*/ 0 h 805"/>
                <a:gd name="T14" fmla="*/ 0 w 684"/>
                <a:gd name="T15" fmla="*/ 0 h 805"/>
                <a:gd name="T16" fmla="*/ 0 w 684"/>
                <a:gd name="T17" fmla="*/ 2147483647 h 805"/>
                <a:gd name="T18" fmla="*/ 2147483647 w 684"/>
                <a:gd name="T19" fmla="*/ 2147483647 h 805"/>
                <a:gd name="T20" fmla="*/ 2147483647 w 684"/>
                <a:gd name="T21" fmla="*/ 2147483647 h 805"/>
                <a:gd name="T22" fmla="*/ 2147483647 w 684"/>
                <a:gd name="T23" fmla="*/ 2147483647 h 805"/>
                <a:gd name="T24" fmla="*/ 2147483647 w 684"/>
                <a:gd name="T25" fmla="*/ 2147483647 h 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9" name="Freeform 23"/>
            <p:cNvSpPr>
              <a:spLocks/>
            </p:cNvSpPr>
            <p:nvPr userDrawn="1"/>
          </p:nvSpPr>
          <p:spPr bwMode="auto">
            <a:xfrm>
              <a:off x="3922696" y="1272170"/>
              <a:ext cx="269528" cy="371236"/>
            </a:xfrm>
            <a:custGeom>
              <a:avLst/>
              <a:gdLst>
                <a:gd name="T0" fmla="*/ 2147483647 w 596"/>
                <a:gd name="T1" fmla="*/ 2147483647 h 823"/>
                <a:gd name="T2" fmla="*/ 2147483647 w 596"/>
                <a:gd name="T3" fmla="*/ 2147483647 h 823"/>
                <a:gd name="T4" fmla="*/ 2147483647 w 596"/>
                <a:gd name="T5" fmla="*/ 2147483647 h 823"/>
                <a:gd name="T6" fmla="*/ 2147483647 w 596"/>
                <a:gd name="T7" fmla="*/ 2147483647 h 823"/>
                <a:gd name="T8" fmla="*/ 2147483647 w 596"/>
                <a:gd name="T9" fmla="*/ 2147483647 h 823"/>
                <a:gd name="T10" fmla="*/ 2147483647 w 596"/>
                <a:gd name="T11" fmla="*/ 2147483647 h 823"/>
                <a:gd name="T12" fmla="*/ 2147483647 w 596"/>
                <a:gd name="T13" fmla="*/ 2147483647 h 823"/>
                <a:gd name="T14" fmla="*/ 2147483647 w 596"/>
                <a:gd name="T15" fmla="*/ 0 h 823"/>
                <a:gd name="T16" fmla="*/ 0 w 596"/>
                <a:gd name="T17" fmla="*/ 2147483647 h 823"/>
                <a:gd name="T18" fmla="*/ 2147483647 w 596"/>
                <a:gd name="T19" fmla="*/ 2147483647 h 823"/>
                <a:gd name="T20" fmla="*/ 2147483647 w 596"/>
                <a:gd name="T21" fmla="*/ 2147483647 h 823"/>
                <a:gd name="T22" fmla="*/ 2147483647 w 596"/>
                <a:gd name="T23" fmla="*/ 2147483647 h 823"/>
                <a:gd name="T24" fmla="*/ 2147483647 w 596"/>
                <a:gd name="T25" fmla="*/ 2147483647 h 823"/>
                <a:gd name="T26" fmla="*/ 1017438805 w 596"/>
                <a:gd name="T27" fmla="*/ 2147483647 h 823"/>
                <a:gd name="T28" fmla="*/ 1017438805 w 596"/>
                <a:gd name="T29" fmla="*/ 2147483647 h 823"/>
                <a:gd name="T30" fmla="*/ 2147483647 w 596"/>
                <a:gd name="T31" fmla="*/ 2147483647 h 823"/>
                <a:gd name="T32" fmla="*/ 2147483647 w 596"/>
                <a:gd name="T33" fmla="*/ 2147483647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0" name="Freeform 24"/>
            <p:cNvSpPr>
              <a:spLocks/>
            </p:cNvSpPr>
            <p:nvPr userDrawn="1"/>
          </p:nvSpPr>
          <p:spPr bwMode="auto">
            <a:xfrm>
              <a:off x="4232652" y="1191173"/>
              <a:ext cx="233591" cy="454482"/>
            </a:xfrm>
            <a:custGeom>
              <a:avLst/>
              <a:gdLst>
                <a:gd name="T0" fmla="*/ 2147483647 w 520"/>
                <a:gd name="T1" fmla="*/ 2147483647 h 1004"/>
                <a:gd name="T2" fmla="*/ 2147483647 w 520"/>
                <a:gd name="T3" fmla="*/ 2147483647 h 1004"/>
                <a:gd name="T4" fmla="*/ 2147483647 w 520"/>
                <a:gd name="T5" fmla="*/ 2147483647 h 1004"/>
                <a:gd name="T6" fmla="*/ 2147483647 w 520"/>
                <a:gd name="T7" fmla="*/ 2147483647 h 1004"/>
                <a:gd name="T8" fmla="*/ 2147483647 w 520"/>
                <a:gd name="T9" fmla="*/ 2147483647 h 1004"/>
                <a:gd name="T10" fmla="*/ 2147483647 w 520"/>
                <a:gd name="T11" fmla="*/ 2147483647 h 1004"/>
                <a:gd name="T12" fmla="*/ 2147483647 w 520"/>
                <a:gd name="T13" fmla="*/ 2147483647 h 1004"/>
                <a:gd name="T14" fmla="*/ 2147483647 w 520"/>
                <a:gd name="T15" fmla="*/ 2147483647 h 1004"/>
                <a:gd name="T16" fmla="*/ 2147483647 w 520"/>
                <a:gd name="T17" fmla="*/ 0 h 1004"/>
                <a:gd name="T18" fmla="*/ 2147483647 w 520"/>
                <a:gd name="T19" fmla="*/ 0 h 1004"/>
                <a:gd name="T20" fmla="*/ 2147483647 w 520"/>
                <a:gd name="T21" fmla="*/ 2147483647 h 1004"/>
                <a:gd name="T22" fmla="*/ 0 w 520"/>
                <a:gd name="T23" fmla="*/ 2147483647 h 1004"/>
                <a:gd name="T24" fmla="*/ 0 w 520"/>
                <a:gd name="T25" fmla="*/ 2147483647 h 1004"/>
                <a:gd name="T26" fmla="*/ 2147483647 w 520"/>
                <a:gd name="T27" fmla="*/ 2147483647 h 1004"/>
                <a:gd name="T28" fmla="*/ 2147483647 w 520"/>
                <a:gd name="T29" fmla="*/ 2147483647 h 1004"/>
                <a:gd name="T30" fmla="*/ 2147483647 w 520"/>
                <a:gd name="T31" fmla="*/ 2147483647 h 1004"/>
                <a:gd name="T32" fmla="*/ 2147483647 w 520"/>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1" name="Freeform 25"/>
            <p:cNvSpPr>
              <a:spLocks noEditPoints="1"/>
            </p:cNvSpPr>
            <p:nvPr userDrawn="1"/>
          </p:nvSpPr>
          <p:spPr bwMode="auto">
            <a:xfrm>
              <a:off x="4511164" y="1272170"/>
              <a:ext cx="318941" cy="373485"/>
            </a:xfrm>
            <a:custGeom>
              <a:avLst/>
              <a:gdLst>
                <a:gd name="T0" fmla="*/ 2147483647 w 707"/>
                <a:gd name="T1" fmla="*/ 2147483647 h 825"/>
                <a:gd name="T2" fmla="*/ 2147483647 w 707"/>
                <a:gd name="T3" fmla="*/ 2147483647 h 825"/>
                <a:gd name="T4" fmla="*/ 2147483647 w 707"/>
                <a:gd name="T5" fmla="*/ 0 h 825"/>
                <a:gd name="T6" fmla="*/ 0 w 707"/>
                <a:gd name="T7" fmla="*/ 2147483647 h 825"/>
                <a:gd name="T8" fmla="*/ 0 w 707"/>
                <a:gd name="T9" fmla="*/ 2147483647 h 825"/>
                <a:gd name="T10" fmla="*/ 2147483647 w 707"/>
                <a:gd name="T11" fmla="*/ 2147483647 h 825"/>
                <a:gd name="T12" fmla="*/ 2147483647 w 707"/>
                <a:gd name="T13" fmla="*/ 2147483647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2147483647 w 707"/>
                <a:gd name="T29" fmla="*/ 2147483647 h 825"/>
                <a:gd name="T30" fmla="*/ 2147483647 w 707"/>
                <a:gd name="T31" fmla="*/ 2147483647 h 825"/>
                <a:gd name="T32" fmla="*/ 2147483647 w 707"/>
                <a:gd name="T33" fmla="*/ 2147483647 h 825"/>
                <a:gd name="T34" fmla="*/ 2147483647 w 707"/>
                <a:gd name="T35" fmla="*/ 2147483647 h 8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2" name="Freeform 26"/>
            <p:cNvSpPr>
              <a:spLocks noEditPoints="1"/>
            </p:cNvSpPr>
            <p:nvPr userDrawn="1"/>
          </p:nvSpPr>
          <p:spPr bwMode="auto">
            <a:xfrm>
              <a:off x="4888503" y="1146175"/>
              <a:ext cx="309957" cy="499480"/>
            </a:xfrm>
            <a:custGeom>
              <a:avLst/>
              <a:gdLst>
                <a:gd name="T0" fmla="*/ 2147483647 w 685"/>
                <a:gd name="T1" fmla="*/ 0 h 1103"/>
                <a:gd name="T2" fmla="*/ 2147483647 w 685"/>
                <a:gd name="T3" fmla="*/ 2147483647 h 1103"/>
                <a:gd name="T4" fmla="*/ 2147483647 w 685"/>
                <a:gd name="T5" fmla="*/ 2147483647 h 1103"/>
                <a:gd name="T6" fmla="*/ 0 w 685"/>
                <a:gd name="T7" fmla="*/ 2147483647 h 1103"/>
                <a:gd name="T8" fmla="*/ 0 w 685"/>
                <a:gd name="T9" fmla="*/ 2147483647 h 1103"/>
                <a:gd name="T10" fmla="*/ 2147483647 w 685"/>
                <a:gd name="T11" fmla="*/ 2147483647 h 1103"/>
                <a:gd name="T12" fmla="*/ 2147483647 w 685"/>
                <a:gd name="T13" fmla="*/ 2147483647 h 1103"/>
                <a:gd name="T14" fmla="*/ 2147483647 w 685"/>
                <a:gd name="T15" fmla="*/ 2147483647 h 1103"/>
                <a:gd name="T16" fmla="*/ 2147483647 w 685"/>
                <a:gd name="T17" fmla="*/ 2147483647 h 1103"/>
                <a:gd name="T18" fmla="*/ 2147483647 w 685"/>
                <a:gd name="T19" fmla="*/ 0 h 1103"/>
                <a:gd name="T20" fmla="*/ 2147483647 w 685"/>
                <a:gd name="T21" fmla="*/ 0 h 1103"/>
                <a:gd name="T22" fmla="*/ 2147483647 w 685"/>
                <a:gd name="T23" fmla="*/ 2147483647 h 1103"/>
                <a:gd name="T24" fmla="*/ 2147483647 w 685"/>
                <a:gd name="T25" fmla="*/ 2147483647 h 1103"/>
                <a:gd name="T26" fmla="*/ 2147483647 w 685"/>
                <a:gd name="T27" fmla="*/ 2147483647 h 1103"/>
                <a:gd name="T28" fmla="*/ 2147483647 w 685"/>
                <a:gd name="T29" fmla="*/ 2147483647 h 1103"/>
                <a:gd name="T30" fmla="*/ 2147483647 w 685"/>
                <a:gd name="T31" fmla="*/ 2147483647 h 1103"/>
                <a:gd name="T32" fmla="*/ 2147483647 w 685"/>
                <a:gd name="T33" fmla="*/ 2147483647 h 1103"/>
                <a:gd name="T34" fmla="*/ 2147483647 w 685"/>
                <a:gd name="T35" fmla="*/ 2147483647 h 1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3" name="Freeform 27"/>
            <p:cNvSpPr>
              <a:spLocks noEditPoints="1"/>
            </p:cNvSpPr>
            <p:nvPr userDrawn="1"/>
          </p:nvSpPr>
          <p:spPr bwMode="auto">
            <a:xfrm>
              <a:off x="5402852" y="1272170"/>
              <a:ext cx="309957" cy="499480"/>
            </a:xfrm>
            <a:custGeom>
              <a:avLst/>
              <a:gdLst>
                <a:gd name="T0" fmla="*/ 2147483647 w 685"/>
                <a:gd name="T1" fmla="*/ 0 h 1109"/>
                <a:gd name="T2" fmla="*/ 0 w 685"/>
                <a:gd name="T3" fmla="*/ 2147483647 h 1109"/>
                <a:gd name="T4" fmla="*/ 0 w 685"/>
                <a:gd name="T5" fmla="*/ 2147483647 h 1109"/>
                <a:gd name="T6" fmla="*/ 2147483647 w 685"/>
                <a:gd name="T7" fmla="*/ 2147483647 h 1109"/>
                <a:gd name="T8" fmla="*/ 2147483647 w 685"/>
                <a:gd name="T9" fmla="*/ 2147483647 h 1109"/>
                <a:gd name="T10" fmla="*/ 2147483647 w 685"/>
                <a:gd name="T11" fmla="*/ 2147483647 h 1109"/>
                <a:gd name="T12" fmla="*/ 2147483647 w 685"/>
                <a:gd name="T13" fmla="*/ 2147483647 h 1109"/>
                <a:gd name="T14" fmla="*/ 2147483647 w 685"/>
                <a:gd name="T15" fmla="*/ 2147483647 h 1109"/>
                <a:gd name="T16" fmla="*/ 2147483647 w 685"/>
                <a:gd name="T17" fmla="*/ 2147483647 h 1109"/>
                <a:gd name="T18" fmla="*/ 2147483647 w 685"/>
                <a:gd name="T19" fmla="*/ 2147483647 h 1109"/>
                <a:gd name="T20" fmla="*/ 2147483647 w 685"/>
                <a:gd name="T21" fmla="*/ 2147483647 h 1109"/>
                <a:gd name="T22" fmla="*/ 2147483647 w 685"/>
                <a:gd name="T23" fmla="*/ 1827264934 h 1109"/>
                <a:gd name="T24" fmla="*/ 2147483647 w 685"/>
                <a:gd name="T25" fmla="*/ 0 h 1109"/>
                <a:gd name="T26" fmla="*/ 2147483647 w 685"/>
                <a:gd name="T27" fmla="*/ 2147483647 h 1109"/>
                <a:gd name="T28" fmla="*/ 2147483647 w 685"/>
                <a:gd name="T29" fmla="*/ 2147483647 h 1109"/>
                <a:gd name="T30" fmla="*/ 2147483647 w 685"/>
                <a:gd name="T31" fmla="*/ 2147483647 h 1109"/>
                <a:gd name="T32" fmla="*/ 2147483647 w 685"/>
                <a:gd name="T33" fmla="*/ 2147483647 h 1109"/>
                <a:gd name="T34" fmla="*/ 2147483647 w 685"/>
                <a:gd name="T35" fmla="*/ 2147483647 h 1109"/>
                <a:gd name="T36" fmla="*/ 2147483647 w 685"/>
                <a:gd name="T37" fmla="*/ 2147483647 h 1109"/>
                <a:gd name="T38" fmla="*/ 2147483647 w 685"/>
                <a:gd name="T39" fmla="*/ 2147483647 h 1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4" name="Rectangle 28"/>
            <p:cNvSpPr>
              <a:spLocks noChangeArrowheads="1"/>
            </p:cNvSpPr>
            <p:nvPr userDrawn="1"/>
          </p:nvSpPr>
          <p:spPr bwMode="auto">
            <a:xfrm>
              <a:off x="5786928"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5" name="Freeform 29"/>
            <p:cNvSpPr>
              <a:spLocks noEditPoints="1"/>
            </p:cNvSpPr>
            <p:nvPr userDrawn="1"/>
          </p:nvSpPr>
          <p:spPr bwMode="auto">
            <a:xfrm>
              <a:off x="5937415" y="1272170"/>
              <a:ext cx="321186" cy="373485"/>
            </a:xfrm>
            <a:custGeom>
              <a:avLst/>
              <a:gdLst>
                <a:gd name="T0" fmla="*/ 2147483647 w 707"/>
                <a:gd name="T1" fmla="*/ 0 h 825"/>
                <a:gd name="T2" fmla="*/ 0 w 707"/>
                <a:gd name="T3" fmla="*/ 2147483647 h 825"/>
                <a:gd name="T4" fmla="*/ 0 w 707"/>
                <a:gd name="T5" fmla="*/ 2147483647 h 825"/>
                <a:gd name="T6" fmla="*/ 2147483647 w 707"/>
                <a:gd name="T7" fmla="*/ 2147483647 h 825"/>
                <a:gd name="T8" fmla="*/ 2147483647 w 707"/>
                <a:gd name="T9" fmla="*/ 2147483647 h 825"/>
                <a:gd name="T10" fmla="*/ 2147483647 w 707"/>
                <a:gd name="T11" fmla="*/ 2147483647 h 825"/>
                <a:gd name="T12" fmla="*/ 2147483647 w 707"/>
                <a:gd name="T13" fmla="*/ 0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6" name="Freeform 30"/>
            <p:cNvSpPr>
              <a:spLocks noEditPoints="1"/>
            </p:cNvSpPr>
            <p:nvPr userDrawn="1"/>
          </p:nvSpPr>
          <p:spPr bwMode="auto">
            <a:xfrm>
              <a:off x="6323738" y="1146175"/>
              <a:ext cx="309957" cy="499480"/>
            </a:xfrm>
            <a:custGeom>
              <a:avLst/>
              <a:gdLst>
                <a:gd name="T0" fmla="*/ 2147483647 w 684"/>
                <a:gd name="T1" fmla="*/ 2147483647 h 1103"/>
                <a:gd name="T2" fmla="*/ 2147483647 w 684"/>
                <a:gd name="T3" fmla="*/ 2147483647 h 1103"/>
                <a:gd name="T4" fmla="*/ 2147483647 w 684"/>
                <a:gd name="T5" fmla="*/ 0 h 1103"/>
                <a:gd name="T6" fmla="*/ 0 w 684"/>
                <a:gd name="T7" fmla="*/ 0 h 1103"/>
                <a:gd name="T8" fmla="*/ 0 w 684"/>
                <a:gd name="T9" fmla="*/ 2147483647 h 1103"/>
                <a:gd name="T10" fmla="*/ 2147483647 w 684"/>
                <a:gd name="T11" fmla="*/ 2147483647 h 1103"/>
                <a:gd name="T12" fmla="*/ 2147483647 w 684"/>
                <a:gd name="T13" fmla="*/ 2147483647 h 1103"/>
                <a:gd name="T14" fmla="*/ 2147483647 w 684"/>
                <a:gd name="T15" fmla="*/ 2147483647 h 1103"/>
                <a:gd name="T16" fmla="*/ 2147483647 w 684"/>
                <a:gd name="T17" fmla="*/ 2147483647 h 1103"/>
                <a:gd name="T18" fmla="*/ 2147483647 w 684"/>
                <a:gd name="T19" fmla="*/ 2147483647 h 1103"/>
                <a:gd name="T20" fmla="*/ 2147483647 w 684"/>
                <a:gd name="T21" fmla="*/ 2147483647 h 1103"/>
                <a:gd name="T22" fmla="*/ 2147483647 w 684"/>
                <a:gd name="T23" fmla="*/ 2147483647 h 1103"/>
                <a:gd name="T24" fmla="*/ 2147483647 w 684"/>
                <a:gd name="T25" fmla="*/ 2147483647 h 1103"/>
                <a:gd name="T26" fmla="*/ 2147483647 w 684"/>
                <a:gd name="T27" fmla="*/ 2147483647 h 1103"/>
                <a:gd name="T28" fmla="*/ 2147483647 w 684"/>
                <a:gd name="T29" fmla="*/ 2147483647 h 1103"/>
                <a:gd name="T30" fmla="*/ 2147483647 w 684"/>
                <a:gd name="T31" fmla="*/ 2147483647 h 1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7" name="Freeform 31"/>
            <p:cNvSpPr>
              <a:spLocks noEditPoints="1"/>
            </p:cNvSpPr>
            <p:nvPr userDrawn="1"/>
          </p:nvSpPr>
          <p:spPr bwMode="auto">
            <a:xfrm>
              <a:off x="6687600" y="1272170"/>
              <a:ext cx="294234" cy="373485"/>
            </a:xfrm>
            <a:custGeom>
              <a:avLst/>
              <a:gdLst>
                <a:gd name="T0" fmla="*/ 2147483647 w 647"/>
                <a:gd name="T1" fmla="*/ 0 h 825"/>
                <a:gd name="T2" fmla="*/ 2147483647 w 647"/>
                <a:gd name="T3" fmla="*/ 2147483647 h 825"/>
                <a:gd name="T4" fmla="*/ 2147483647 w 647"/>
                <a:gd name="T5" fmla="*/ 2147483647 h 825"/>
                <a:gd name="T6" fmla="*/ 2147483647 w 647"/>
                <a:gd name="T7" fmla="*/ 2147483647 h 825"/>
                <a:gd name="T8" fmla="*/ 2147483647 w 647"/>
                <a:gd name="T9" fmla="*/ 2147483647 h 825"/>
                <a:gd name="T10" fmla="*/ 2147483647 w 647"/>
                <a:gd name="T11" fmla="*/ 2147483647 h 825"/>
                <a:gd name="T12" fmla="*/ 2147483647 w 647"/>
                <a:gd name="T13" fmla="*/ 2147483647 h 825"/>
                <a:gd name="T14" fmla="*/ 0 w 647"/>
                <a:gd name="T15" fmla="*/ 2147483647 h 825"/>
                <a:gd name="T16" fmla="*/ 0 w 647"/>
                <a:gd name="T17" fmla="*/ 2147483647 h 825"/>
                <a:gd name="T18" fmla="*/ 2147483647 w 647"/>
                <a:gd name="T19" fmla="*/ 2147483647 h 825"/>
                <a:gd name="T20" fmla="*/ 2147483647 w 647"/>
                <a:gd name="T21" fmla="*/ 2147483647 h 825"/>
                <a:gd name="T22" fmla="*/ 2147483647 w 647"/>
                <a:gd name="T23" fmla="*/ 2147483647 h 825"/>
                <a:gd name="T24" fmla="*/ 2147483647 w 647"/>
                <a:gd name="T25" fmla="*/ 2147483647 h 825"/>
                <a:gd name="T26" fmla="*/ 2147483647 w 647"/>
                <a:gd name="T27" fmla="*/ 2147483647 h 825"/>
                <a:gd name="T28" fmla="*/ 2147483647 w 647"/>
                <a:gd name="T29" fmla="*/ 0 h 825"/>
                <a:gd name="T30" fmla="*/ 2147483647 w 647"/>
                <a:gd name="T31" fmla="*/ 2147483647 h 825"/>
                <a:gd name="T32" fmla="*/ 2147483647 w 647"/>
                <a:gd name="T33" fmla="*/ 2147483647 h 825"/>
                <a:gd name="T34" fmla="*/ 2147483647 w 647"/>
                <a:gd name="T35" fmla="*/ 2147483647 h 825"/>
                <a:gd name="T36" fmla="*/ 2147483647 w 647"/>
                <a:gd name="T37" fmla="*/ 2147483647 h 825"/>
                <a:gd name="T38" fmla="*/ 2147483647 w 647"/>
                <a:gd name="T39" fmla="*/ 2147483647 h 825"/>
                <a:gd name="T40" fmla="*/ 2147483647 w 647"/>
                <a:gd name="T41" fmla="*/ 2147483647 h 825"/>
                <a:gd name="T42" fmla="*/ 2147483647 w 647"/>
                <a:gd name="T43" fmla="*/ 2147483647 h 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8" name="Rectangle 32"/>
            <p:cNvSpPr>
              <a:spLocks noChangeArrowheads="1"/>
            </p:cNvSpPr>
            <p:nvPr userDrawn="1"/>
          </p:nvSpPr>
          <p:spPr bwMode="auto">
            <a:xfrm>
              <a:off x="7058200"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9" name="Rectangle 33"/>
            <p:cNvSpPr>
              <a:spLocks noChangeArrowheads="1"/>
            </p:cNvSpPr>
            <p:nvPr userDrawn="1"/>
          </p:nvSpPr>
          <p:spPr bwMode="auto">
            <a:xfrm>
              <a:off x="7226655" y="1146175"/>
              <a:ext cx="83104"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20" name="Freeform 34"/>
            <p:cNvSpPr>
              <a:spLocks/>
            </p:cNvSpPr>
            <p:nvPr userDrawn="1"/>
          </p:nvSpPr>
          <p:spPr bwMode="auto">
            <a:xfrm>
              <a:off x="7363665" y="1281170"/>
              <a:ext cx="343648" cy="490480"/>
            </a:xfrm>
            <a:custGeom>
              <a:avLst/>
              <a:gdLst>
                <a:gd name="T0" fmla="*/ 2147483647 w 758"/>
                <a:gd name="T1" fmla="*/ 0 h 1089"/>
                <a:gd name="T2" fmla="*/ 2147483647 w 758"/>
                <a:gd name="T3" fmla="*/ 0 h 1089"/>
                <a:gd name="T4" fmla="*/ 2147483647 w 758"/>
                <a:gd name="T5" fmla="*/ 2147483647 h 1089"/>
                <a:gd name="T6" fmla="*/ 2147483647 w 758"/>
                <a:gd name="T7" fmla="*/ 2147483647 h 1089"/>
                <a:gd name="T8" fmla="*/ 2147483647 w 758"/>
                <a:gd name="T9" fmla="*/ 2147483647 h 1089"/>
                <a:gd name="T10" fmla="*/ 2147483647 w 758"/>
                <a:gd name="T11" fmla="*/ 0 h 1089"/>
                <a:gd name="T12" fmla="*/ 0 w 758"/>
                <a:gd name="T13" fmla="*/ 0 h 1089"/>
                <a:gd name="T14" fmla="*/ 2147483647 w 758"/>
                <a:gd name="T15" fmla="*/ 2147483647 h 1089"/>
                <a:gd name="T16" fmla="*/ 2147483647 w 758"/>
                <a:gd name="T17" fmla="*/ 2147483647 h 1089"/>
                <a:gd name="T18" fmla="*/ 2147483647 w 758"/>
                <a:gd name="T19" fmla="*/ 2147483647 h 1089"/>
                <a:gd name="T20" fmla="*/ 465951326 w 758"/>
                <a:gd name="T21" fmla="*/ 2147483647 h 1089"/>
                <a:gd name="T22" fmla="*/ 465951326 w 758"/>
                <a:gd name="T23" fmla="*/ 2147483647 h 1089"/>
                <a:gd name="T24" fmla="*/ 2147483647 w 758"/>
                <a:gd name="T25" fmla="*/ 2147483647 h 1089"/>
                <a:gd name="T26" fmla="*/ 2147483647 w 758"/>
                <a:gd name="T27" fmla="*/ 2147483647 h 1089"/>
                <a:gd name="T28" fmla="*/ 2147483647 w 758"/>
                <a:gd name="T29" fmla="*/ 0 h 10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grpSp>
      <p:grpSp>
        <p:nvGrpSpPr>
          <p:cNvPr id="21" name="Group 16"/>
          <p:cNvGrpSpPr>
            <a:grpSpLocks noChangeAspect="1"/>
          </p:cNvGrpSpPr>
          <p:nvPr userDrawn="1"/>
        </p:nvGrpSpPr>
        <p:grpSpPr bwMode="auto">
          <a:xfrm>
            <a:off x="7519988" y="319088"/>
            <a:ext cx="1295400" cy="661987"/>
            <a:chOff x="201" y="3064"/>
            <a:chExt cx="1951" cy="997"/>
          </a:xfrm>
        </p:grpSpPr>
        <p:sp>
          <p:nvSpPr>
            <p:cNvPr id="22"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4"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5"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6"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7"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8"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9"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0"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1"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2"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3"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4"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5"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6"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37" name="Group 7"/>
          <p:cNvGrpSpPr>
            <a:grpSpLocks noChangeAspect="1"/>
          </p:cNvGrpSpPr>
          <p:nvPr userDrawn="1"/>
        </p:nvGrpSpPr>
        <p:grpSpPr bwMode="auto">
          <a:xfrm>
            <a:off x="1314450" y="4208463"/>
            <a:ext cx="352425" cy="438150"/>
            <a:chOff x="3111" y="2750"/>
            <a:chExt cx="801" cy="998"/>
          </a:xfrm>
        </p:grpSpPr>
        <p:sp>
          <p:nvSpPr>
            <p:cNvPr id="38"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39" name="Freeform 9"/>
            <p:cNvSpPr>
              <a:spLocks/>
            </p:cNvSpPr>
            <p:nvPr/>
          </p:nvSpPr>
          <p:spPr bwMode="auto">
            <a:xfrm>
              <a:off x="3327" y="2999"/>
              <a:ext cx="483" cy="250"/>
            </a:xfrm>
            <a:custGeom>
              <a:avLst/>
              <a:gdLst>
                <a:gd name="T0" fmla="*/ 0 w 483"/>
                <a:gd name="T1" fmla="*/ 253 h 249"/>
                <a:gd name="T2" fmla="*/ 367 w 483"/>
                <a:gd name="T3" fmla="*/ 253 h 249"/>
                <a:gd name="T4" fmla="*/ 483 w 483"/>
                <a:gd name="T5" fmla="*/ 0 h 249"/>
                <a:gd name="T6" fmla="*/ 117 w 483"/>
                <a:gd name="T7" fmla="*/ 0 h 249"/>
                <a:gd name="T8" fmla="*/ 0 w 483"/>
                <a:gd name="T9" fmla="*/ 253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40" name="Freeform 10"/>
            <p:cNvSpPr>
              <a:spLocks/>
            </p:cNvSpPr>
            <p:nvPr/>
          </p:nvSpPr>
          <p:spPr bwMode="auto">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43" name="Freeform 11"/>
            <p:cNvSpPr>
              <a:spLocks/>
            </p:cNvSpPr>
            <p:nvPr/>
          </p:nvSpPr>
          <p:spPr bwMode="auto">
            <a:xfrm>
              <a:off x="3111" y="3498"/>
              <a:ext cx="465" cy="250"/>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45" name="Freeform 12"/>
            <p:cNvSpPr>
              <a:spLocks/>
            </p:cNvSpPr>
            <p:nvPr/>
          </p:nvSpPr>
          <p:spPr bwMode="auto">
            <a:xfrm>
              <a:off x="3447" y="2750"/>
              <a:ext cx="465"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41" name="Rectangle 9"/>
          <p:cNvSpPr>
            <a:spLocks noGrp="1" noChangeArrowheads="1"/>
          </p:cNvSpPr>
          <p:nvPr>
            <p:ph type="ctrTitle"/>
          </p:nvPr>
        </p:nvSpPr>
        <p:spPr bwMode="gray">
          <a:xfrm>
            <a:off x="1824326" y="5562600"/>
            <a:ext cx="4361175" cy="354013"/>
          </a:xfrm>
        </p:spPr>
        <p:txBody>
          <a:bodyPr anchor="t"/>
          <a:lstStyle>
            <a:lvl1pPr>
              <a:lnSpc>
                <a:spcPts val="1600"/>
              </a:lnSpc>
              <a:defRPr sz="1200" b="1" spc="-50" baseline="0">
                <a:latin typeface="+mn-lt"/>
              </a:defRPr>
            </a:lvl1pPr>
          </a:lstStyle>
          <a:p>
            <a:r>
              <a:rPr lang="en-US"/>
              <a:t>Click to edit Master title style</a:t>
            </a:r>
            <a:endParaRPr lang="en-GB" dirty="0"/>
          </a:p>
        </p:txBody>
      </p:sp>
      <p:sp>
        <p:nvSpPr>
          <p:cNvPr id="42" name="Text Placeholder 56"/>
          <p:cNvSpPr>
            <a:spLocks noGrp="1"/>
          </p:cNvSpPr>
          <p:nvPr>
            <p:ph type="body" sz="quarter" idx="10"/>
          </p:nvPr>
        </p:nvSpPr>
        <p:spPr>
          <a:xfrm>
            <a:off x="1830074" y="6134119"/>
            <a:ext cx="2757600" cy="219600"/>
          </a:xfrm>
        </p:spPr>
        <p:txBody>
          <a:bodyPr/>
          <a:lstStyle>
            <a:lvl1pPr>
              <a:defRPr sz="1400">
                <a:solidFill>
                  <a:schemeClr val="bg1"/>
                </a:solidFill>
                <a:latin typeface="+mj-lt"/>
              </a:defRPr>
            </a:lvl1pPr>
          </a:lstStyle>
          <a:p>
            <a:pPr lvl="0"/>
            <a:r>
              <a:rPr lang="en-US"/>
              <a:t>Click to edit Master text styles</a:t>
            </a:r>
          </a:p>
        </p:txBody>
      </p:sp>
      <p:sp>
        <p:nvSpPr>
          <p:cNvPr id="44" name="Text Placeholder 43"/>
          <p:cNvSpPr>
            <a:spLocks noGrp="1"/>
          </p:cNvSpPr>
          <p:nvPr>
            <p:ph type="body" sz="quarter" idx="11"/>
          </p:nvPr>
        </p:nvSpPr>
        <p:spPr>
          <a:xfrm>
            <a:off x="1836117" y="1642698"/>
            <a:ext cx="5338406" cy="1581150"/>
          </a:xfrm>
        </p:spPr>
        <p:txBody>
          <a:bodyPr/>
          <a:lstStyle>
            <a:lvl1pPr marL="0" marR="0" indent="0" algn="l" defTabSz="914400" rtl="0" eaLnBrk="1" fontAlgn="base" latinLnBrk="0" hangingPunct="1">
              <a:lnSpc>
                <a:spcPts val="2040"/>
              </a:lnSpc>
              <a:spcBef>
                <a:spcPts val="0"/>
              </a:spcBef>
              <a:spcAft>
                <a:spcPct val="0"/>
              </a:spcAft>
              <a:buClrTx/>
              <a:buSzTx/>
              <a:buFontTx/>
              <a:buNone/>
              <a:tabLst/>
              <a:defRPr sz="2000" b="0" i="1" spc="80" baseline="0">
                <a:solidFill>
                  <a:schemeClr val="bg1"/>
                </a:solidFill>
              </a:defRPr>
            </a:lvl1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6242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Freeform 10"/>
          <p:cNvSpPr>
            <a:spLocks/>
          </p:cNvSpPr>
          <p:nvPr userDrawn="1"/>
        </p:nvSpPr>
        <p:spPr bwMode="auto">
          <a:xfrm>
            <a:off x="0" y="6315075"/>
            <a:ext cx="9140825"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4" name="Freeform 11"/>
          <p:cNvSpPr>
            <a:spLocks noChangeAspect="1"/>
          </p:cNvSpPr>
          <p:nvPr userDrawn="1"/>
        </p:nvSpPr>
        <p:spPr bwMode="auto">
          <a:xfrm>
            <a:off x="1411288" y="4260850"/>
            <a:ext cx="373062" cy="463550"/>
          </a:xfrm>
          <a:custGeom>
            <a:avLst/>
            <a:gdLst>
              <a:gd name="T0" fmla="*/ 167026521 w 3275"/>
              <a:gd name="T1" fmla="*/ 2147483647 h 4082"/>
              <a:gd name="T2" fmla="*/ 0 w 3275"/>
              <a:gd name="T3" fmla="*/ 2147483647 h 4082"/>
              <a:gd name="T4" fmla="*/ 19217420 w 3275"/>
              <a:gd name="T5" fmla="*/ 2147483647 h 4082"/>
              <a:gd name="T6" fmla="*/ 2147483647 w 3275"/>
              <a:gd name="T7" fmla="*/ 93726471 h 4082"/>
              <a:gd name="T8" fmla="*/ 2147483647 w 3275"/>
              <a:gd name="T9" fmla="*/ 0 h 4082"/>
              <a:gd name="T10" fmla="*/ 2147483647 w 3275"/>
              <a:gd name="T11" fmla="*/ 1470142 h 4082"/>
              <a:gd name="T12" fmla="*/ 2147483647 w 3275"/>
              <a:gd name="T13" fmla="*/ 165478492 h 4082"/>
              <a:gd name="T14" fmla="*/ 2147483647 w 3275"/>
              <a:gd name="T15" fmla="*/ 228448501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pic>
        <p:nvPicPr>
          <p:cNvPr id="5" name="Picture 2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6384925"/>
            <a:ext cx="12668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32"/>
          <p:cNvSpPr>
            <a:spLocks noChangeAspect="1"/>
          </p:cNvSpPr>
          <p:nvPr userDrawn="1"/>
        </p:nvSpPr>
        <p:spPr bwMode="auto">
          <a:xfrm>
            <a:off x="0" y="3697288"/>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041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MANAGE</a:t>
            </a:r>
          </a:p>
        </p:txBody>
      </p:sp>
      <p:sp>
        <p:nvSpPr>
          <p:cNvPr id="336905" name="Rectangle 9"/>
          <p:cNvSpPr>
            <a:spLocks noGrp="1" noChangeArrowheads="1"/>
          </p:cNvSpPr>
          <p:nvPr>
            <p:ph type="ctrTitle"/>
          </p:nvPr>
        </p:nvSpPr>
        <p:spPr bwMode="gray">
          <a:xfrm>
            <a:off x="1833097" y="4302759"/>
            <a:ext cx="5448300" cy="395287"/>
          </a:xfrm>
        </p:spPr>
        <p:txBody>
          <a:bodyPr anchor="t"/>
          <a:lstStyle>
            <a:lvl1pPr>
              <a:defRPr sz="2800" b="0" baseline="0"/>
            </a:lvl1pPr>
          </a:lstStyle>
          <a:p>
            <a:r>
              <a:rPr lang="en-US" dirty="0"/>
              <a:t>Click to edit Master title style</a:t>
            </a:r>
            <a:endParaRPr lang="en-GB" dirty="0"/>
          </a:p>
        </p:txBody>
      </p:sp>
      <p:sp>
        <p:nvSpPr>
          <p:cNvPr id="7" name="Rectangle 32"/>
          <p:cNvSpPr>
            <a:spLocks noGrp="1" noChangeArrowheads="1"/>
          </p:cNvSpPr>
          <p:nvPr>
            <p:ph type="dt" sz="half" idx="10"/>
          </p:nvPr>
        </p:nvSpPr>
        <p:spPr bwMode="auto"/>
        <p:txBody>
          <a:bodyPr/>
          <a:lstStyle>
            <a:lvl1pPr>
              <a:defRPr/>
            </a:lvl1pPr>
          </a:lstStyle>
          <a:p>
            <a:pPr>
              <a:defRPr/>
            </a:pPr>
            <a:fld id="{38A21E8A-449C-41C8-808D-5E06887DD163}" type="datetime1">
              <a:rPr lang="en-GB" smtClean="0"/>
              <a:t>17/12/2019</a:t>
            </a:fld>
            <a:endParaRPr lang="en-GB" dirty="0"/>
          </a:p>
        </p:txBody>
      </p:sp>
      <p:sp>
        <p:nvSpPr>
          <p:cNvPr id="8" name="Rectangle 33"/>
          <p:cNvSpPr>
            <a:spLocks noGrp="1" noChangeArrowheads="1"/>
          </p:cNvSpPr>
          <p:nvPr>
            <p:ph type="ftr" sz="quarter" idx="11"/>
          </p:nvPr>
        </p:nvSpPr>
        <p:spPr bwMode="auto"/>
        <p:txBody>
          <a:bodyPr/>
          <a:lstStyle>
            <a:lvl1pPr>
              <a:defRPr/>
            </a:lvl1pPr>
          </a:lstStyle>
          <a:p>
            <a:pPr>
              <a:defRPr/>
            </a:pPr>
            <a:r>
              <a:rPr lang="en-GB" dirty="0"/>
              <a:t>Confidential</a:t>
            </a:r>
          </a:p>
        </p:txBody>
      </p:sp>
      <p:sp>
        <p:nvSpPr>
          <p:cNvPr id="9" name="Rectangle 34"/>
          <p:cNvSpPr>
            <a:spLocks noGrp="1" noChangeArrowheads="1"/>
          </p:cNvSpPr>
          <p:nvPr>
            <p:ph type="sldNum" sz="quarter" idx="12"/>
          </p:nvPr>
        </p:nvSpPr>
        <p:spPr bwMode="auto"/>
        <p:txBody>
          <a:bodyPr/>
          <a:lstStyle>
            <a:lvl1pPr>
              <a:defRPr/>
            </a:lvl1pPr>
          </a:lstStyle>
          <a:p>
            <a:pPr>
              <a:defRPr/>
            </a:pPr>
            <a:fld id="{FC56FDB0-6D68-4D0D-B674-980E840390FE}" type="slidenum">
              <a:rPr lang="en-GB"/>
              <a:pPr>
                <a:defRPr/>
              </a:pPr>
              <a:t>‹#›</a:t>
            </a:fld>
            <a:endParaRPr lang="en-GB" dirty="0"/>
          </a:p>
        </p:txBody>
      </p:sp>
    </p:spTree>
    <p:extLst>
      <p:ext uri="{BB962C8B-B14F-4D97-AF65-F5344CB8AC3E}">
        <p14:creationId xmlns:p14="http://schemas.microsoft.com/office/powerpoint/2010/main" val="3643207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6"/>
          <p:cNvGrpSpPr>
            <a:grpSpLocks noChangeAspect="1"/>
          </p:cNvGrpSpPr>
          <p:nvPr userDrawn="1"/>
        </p:nvGrpSpPr>
        <p:grpSpPr bwMode="auto">
          <a:xfrm>
            <a:off x="7519988" y="319088"/>
            <a:ext cx="1295400" cy="661987"/>
            <a:chOff x="201" y="3064"/>
            <a:chExt cx="1951" cy="997"/>
          </a:xfrm>
        </p:grpSpPr>
        <p:sp>
          <p:nvSpPr>
            <p:cNvPr id="9" name="Freeform 8"/>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4"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5" name="Freeform 27"/>
          <p:cNvSpPr>
            <a:spLocks/>
          </p:cNvSpPr>
          <p:nvPr userDrawn="1"/>
        </p:nvSpPr>
        <p:spPr bwMode="auto">
          <a:xfrm>
            <a:off x="0" y="1471613"/>
            <a:ext cx="4043363" cy="1303337"/>
          </a:xfrm>
          <a:custGeom>
            <a:avLst/>
            <a:gdLst>
              <a:gd name="T0" fmla="*/ 2147483647 w 7247"/>
              <a:gd name="T1" fmla="*/ 2147483647 h 2338"/>
              <a:gd name="T2" fmla="*/ 2147483647 w 7247"/>
              <a:gd name="T3" fmla="*/ 2147483647 h 2338"/>
              <a:gd name="T4" fmla="*/ 2147483647 w 7247"/>
              <a:gd name="T5" fmla="*/ 2147483647 h 2338"/>
              <a:gd name="T6" fmla="*/ 2147483647 w 7247"/>
              <a:gd name="T7" fmla="*/ 2147483647 h 2338"/>
              <a:gd name="T8" fmla="*/ 2147483647 w 7247"/>
              <a:gd name="T9" fmla="*/ 2147483647 h 2338"/>
              <a:gd name="T10" fmla="*/ 2147483647 w 7247"/>
              <a:gd name="T11" fmla="*/ 0 h 2338"/>
              <a:gd name="T12" fmla="*/ 2147483647 w 7247"/>
              <a:gd name="T13" fmla="*/ 0 h 2338"/>
              <a:gd name="T14" fmla="*/ 0 w 7247"/>
              <a:gd name="T15" fmla="*/ 346496991 h 2338"/>
              <a:gd name="T16" fmla="*/ 0 w 7247"/>
              <a:gd name="T17" fmla="*/ 2147483647 h 2338"/>
              <a:gd name="T18" fmla="*/ 2147483647 w 7247"/>
              <a:gd name="T19" fmla="*/ 2147483647 h 23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47" h="2338">
                <a:moveTo>
                  <a:pt x="17" y="2338"/>
                </a:moveTo>
                <a:cubicBezTo>
                  <a:pt x="6151" y="2338"/>
                  <a:pt x="6151" y="2338"/>
                  <a:pt x="6151" y="2338"/>
                </a:cubicBezTo>
                <a:cubicBezTo>
                  <a:pt x="6178" y="2338"/>
                  <a:pt x="6201" y="2322"/>
                  <a:pt x="6212" y="2300"/>
                </a:cubicBezTo>
                <a:cubicBezTo>
                  <a:pt x="7242" y="91"/>
                  <a:pt x="7242" y="91"/>
                  <a:pt x="7242" y="91"/>
                </a:cubicBezTo>
                <a:cubicBezTo>
                  <a:pt x="7244" y="83"/>
                  <a:pt x="7247" y="75"/>
                  <a:pt x="7247" y="66"/>
                </a:cubicBezTo>
                <a:cubicBezTo>
                  <a:pt x="7247" y="30"/>
                  <a:pt x="7217" y="0"/>
                  <a:pt x="7180" y="0"/>
                </a:cubicBezTo>
                <a:cubicBezTo>
                  <a:pt x="17" y="0"/>
                  <a:pt x="17" y="0"/>
                  <a:pt x="17" y="0"/>
                </a:cubicBezTo>
                <a:cubicBezTo>
                  <a:pt x="11" y="0"/>
                  <a:pt x="6" y="0"/>
                  <a:pt x="0" y="2"/>
                </a:cubicBezTo>
                <a:cubicBezTo>
                  <a:pt x="0" y="2336"/>
                  <a:pt x="0" y="2336"/>
                  <a:pt x="0" y="2336"/>
                </a:cubicBezTo>
                <a:cubicBezTo>
                  <a:pt x="6" y="2337"/>
                  <a:pt x="11" y="2338"/>
                  <a:pt x="17" y="2338"/>
                </a:cubicBezTo>
                <a:close/>
              </a:path>
            </a:pathLst>
          </a:custGeom>
          <a:solidFill>
            <a:srgbClr val="002D2D">
              <a:alpha val="47842"/>
            </a:srgbClr>
          </a:solidFill>
          <a:ln w="9525">
            <a:noFill/>
            <a:round/>
            <a:headEnd/>
            <a:tailEnd/>
          </a:ln>
        </p:spPr>
        <p:txBody>
          <a:bodyPr/>
          <a:lstStyle/>
          <a:p>
            <a:pPr>
              <a:defRPr/>
            </a:pPr>
            <a:endParaRPr lang="en-US" dirty="0">
              <a:ea typeface="ＭＳ Ｐゴシック" charset="-128"/>
            </a:endParaRPr>
          </a:p>
        </p:txBody>
      </p:sp>
      <p:sp>
        <p:nvSpPr>
          <p:cNvPr id="26"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BED732"/>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OPERATE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59" name="Text Placeholder 58"/>
          <p:cNvSpPr>
            <a:spLocks noGrp="1"/>
          </p:cNvSpPr>
          <p:nvPr>
            <p:ph type="body" sz="quarter" idx="11"/>
          </p:nvPr>
        </p:nvSpPr>
        <p:spPr>
          <a:xfrm>
            <a:off x="220663" y="1525142"/>
            <a:ext cx="3436937" cy="1137376"/>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i="1" baseline="0">
                <a:solidFill>
                  <a:srgbClr val="F8F8F8"/>
                </a:solidFill>
              </a:defRPr>
            </a:lvl1pPr>
          </a:lstStyle>
          <a:p>
            <a:pPr lvl="0"/>
            <a:r>
              <a:rPr lang="en-US" dirty="0"/>
              <a:t>Click to edit Master text styles</a:t>
            </a:r>
          </a:p>
          <a:p>
            <a:pPr lvl="1"/>
            <a:r>
              <a:rPr lang="en-US" dirty="0"/>
              <a:t>Second level</a:t>
            </a:r>
          </a:p>
        </p:txBody>
      </p:sp>
      <p:sp>
        <p:nvSpPr>
          <p:cNvPr id="32"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7" name="Rectangle 4"/>
          <p:cNvSpPr>
            <a:spLocks noGrp="1" noChangeArrowheads="1"/>
          </p:cNvSpPr>
          <p:nvPr>
            <p:ph type="dt" sz="half" idx="15"/>
          </p:nvPr>
        </p:nvSpPr>
        <p:spPr/>
        <p:txBody>
          <a:bodyPr/>
          <a:lstStyle>
            <a:lvl1pPr>
              <a:defRPr/>
            </a:lvl1pPr>
          </a:lstStyle>
          <a:p>
            <a:pPr>
              <a:defRPr/>
            </a:pPr>
            <a:fld id="{4CA1FABF-20EE-473E-9854-2CC9B2894B4E}" type="datetime1">
              <a:rPr lang="en-GB" smtClean="0"/>
              <a:t>17/12/2019</a:t>
            </a:fld>
            <a:endParaRPr lang="en-GB" dirty="0"/>
          </a:p>
        </p:txBody>
      </p:sp>
      <p:sp>
        <p:nvSpPr>
          <p:cNvPr id="28" name="Rectangle 5"/>
          <p:cNvSpPr>
            <a:spLocks noGrp="1" noChangeArrowheads="1"/>
          </p:cNvSpPr>
          <p:nvPr>
            <p:ph type="ftr" sz="quarter" idx="16"/>
          </p:nvPr>
        </p:nvSpPr>
        <p:spPr/>
        <p:txBody>
          <a:bodyPr/>
          <a:lstStyle>
            <a:lvl1pPr>
              <a:defRPr/>
            </a:lvl1pPr>
          </a:lstStyle>
          <a:p>
            <a:pPr>
              <a:defRPr/>
            </a:pPr>
            <a:r>
              <a:rPr lang="en-GB" dirty="0"/>
              <a:t>Confidential</a:t>
            </a:r>
          </a:p>
        </p:txBody>
      </p:sp>
      <p:sp>
        <p:nvSpPr>
          <p:cNvPr id="29" name="Rectangle 6"/>
          <p:cNvSpPr>
            <a:spLocks noGrp="1" noChangeArrowheads="1"/>
          </p:cNvSpPr>
          <p:nvPr>
            <p:ph type="sldNum" sz="quarter" idx="17"/>
          </p:nvPr>
        </p:nvSpPr>
        <p:spPr/>
        <p:txBody>
          <a:bodyPr/>
          <a:lstStyle>
            <a:lvl1pPr>
              <a:defRPr/>
            </a:lvl1pPr>
          </a:lstStyle>
          <a:p>
            <a:pPr>
              <a:defRPr/>
            </a:pPr>
            <a:fld id="{8C398F4F-A57F-471D-9537-F3AF891A47B8}" type="slidenum">
              <a:rPr lang="en-GB"/>
              <a:pPr>
                <a:defRPr/>
              </a:pPr>
              <a:t>‹#›</a:t>
            </a:fld>
            <a:endParaRPr lang="en-GB" dirty="0"/>
          </a:p>
        </p:txBody>
      </p:sp>
    </p:spTree>
    <p:extLst>
      <p:ext uri="{BB962C8B-B14F-4D97-AF65-F5344CB8AC3E}">
        <p14:creationId xmlns:p14="http://schemas.microsoft.com/office/powerpoint/2010/main" val="25783140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Title Slide Man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4246563"/>
            <a:ext cx="373062" cy="465137"/>
          </a:xfrm>
          <a:custGeom>
            <a:avLst/>
            <a:gdLst>
              <a:gd name="T0" fmla="*/ 167026521 w 3275"/>
              <a:gd name="T1" fmla="*/ 2147483647 h 4082"/>
              <a:gd name="T2" fmla="*/ 0 w 3275"/>
              <a:gd name="T3" fmla="*/ 2147483647 h 4082"/>
              <a:gd name="T4" fmla="*/ 19217420 w 3275"/>
              <a:gd name="T5" fmla="*/ 2147483647 h 4082"/>
              <a:gd name="T6" fmla="*/ 2147483647 w 3275"/>
              <a:gd name="T7" fmla="*/ 94693894 h 4082"/>
              <a:gd name="T8" fmla="*/ 2147483647 w 3275"/>
              <a:gd name="T9" fmla="*/ 0 h 4082"/>
              <a:gd name="T10" fmla="*/ 2147483647 w 3275"/>
              <a:gd name="T11" fmla="*/ 1480189 h 4082"/>
              <a:gd name="T12" fmla="*/ 2147483647 w 3275"/>
              <a:gd name="T13" fmla="*/ 167184732 h 4082"/>
              <a:gd name="T14" fmla="*/ 2147483647 w 3275"/>
              <a:gd name="T15" fmla="*/ 230807429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BED732"/>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OPERATE</a:t>
            </a:r>
          </a:p>
        </p:txBody>
      </p:sp>
      <p:sp>
        <p:nvSpPr>
          <p:cNvPr id="336901" name="Rectangle 5"/>
          <p:cNvSpPr>
            <a:spLocks noGrp="1" noChangeArrowheads="1"/>
          </p:cNvSpPr>
          <p:nvPr>
            <p:ph type="subTitle" idx="1"/>
          </p:nvPr>
        </p:nvSpPr>
        <p:spPr bwMode="gray">
          <a:xfrm>
            <a:off x="1843181" y="4709235"/>
            <a:ext cx="5203078" cy="54856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30" name="Content Placeholder 34"/>
          <p:cNvSpPr>
            <a:spLocks noGrp="1"/>
          </p:cNvSpPr>
          <p:nvPr>
            <p:ph sz="quarter" idx="14"/>
          </p:nvPr>
        </p:nvSpPr>
        <p:spPr>
          <a:xfrm>
            <a:off x="7427384" y="4262400"/>
            <a:ext cx="1590675" cy="871537"/>
          </a:xfrm>
          <a:noFill/>
        </p:spPr>
        <p:txBody>
          <a:bodyPr/>
          <a:lstStyle/>
          <a:p>
            <a:pPr lvl="0"/>
            <a:endParaRPr lang="en-GB" dirty="0"/>
          </a:p>
        </p:txBody>
      </p:sp>
      <p:sp>
        <p:nvSpPr>
          <p:cNvPr id="25" name="Rectangle 4"/>
          <p:cNvSpPr>
            <a:spLocks noGrp="1" noChangeArrowheads="1"/>
          </p:cNvSpPr>
          <p:nvPr>
            <p:ph type="dt" sz="half" idx="15"/>
          </p:nvPr>
        </p:nvSpPr>
        <p:spPr/>
        <p:txBody>
          <a:bodyPr/>
          <a:lstStyle>
            <a:lvl1pPr>
              <a:defRPr/>
            </a:lvl1pPr>
          </a:lstStyle>
          <a:p>
            <a:pPr>
              <a:defRPr/>
            </a:pPr>
            <a:fld id="{C4F1BCEB-A678-4BB5-B96F-FE4A57F55790}" type="datetime1">
              <a:rPr lang="en-GB" smtClean="0"/>
              <a:t>17/12/2019</a:t>
            </a:fld>
            <a:endParaRPr lang="en-GB" dirty="0"/>
          </a:p>
        </p:txBody>
      </p:sp>
      <p:sp>
        <p:nvSpPr>
          <p:cNvPr id="26" name="Rectangle 5"/>
          <p:cNvSpPr>
            <a:spLocks noGrp="1" noChangeArrowheads="1"/>
          </p:cNvSpPr>
          <p:nvPr>
            <p:ph type="ftr" sz="quarter" idx="16"/>
          </p:nvPr>
        </p:nvSpPr>
        <p:spPr/>
        <p:txBody>
          <a:bodyPr/>
          <a:lstStyle>
            <a:lvl1pPr>
              <a:defRPr/>
            </a:lvl1pPr>
          </a:lstStyle>
          <a:p>
            <a:pPr>
              <a:defRPr/>
            </a:pPr>
            <a:r>
              <a:rPr lang="en-GB" dirty="0"/>
              <a:t>Confidential</a:t>
            </a:r>
          </a:p>
        </p:txBody>
      </p:sp>
      <p:sp>
        <p:nvSpPr>
          <p:cNvPr id="27" name="Rectangle 6"/>
          <p:cNvSpPr>
            <a:spLocks noGrp="1" noChangeArrowheads="1"/>
          </p:cNvSpPr>
          <p:nvPr>
            <p:ph type="sldNum" sz="quarter" idx="17"/>
          </p:nvPr>
        </p:nvSpPr>
        <p:spPr/>
        <p:txBody>
          <a:bodyPr/>
          <a:lstStyle>
            <a:lvl1pPr>
              <a:defRPr/>
            </a:lvl1pPr>
          </a:lstStyle>
          <a:p>
            <a:pPr>
              <a:defRPr/>
            </a:pPr>
            <a:fld id="{E189CE6B-E9DB-4C60-891E-44556B75A050}" type="slidenum">
              <a:rPr lang="en-GB"/>
              <a:pPr>
                <a:defRPr/>
              </a:pPr>
              <a:t>‹#›</a:t>
            </a:fld>
            <a:endParaRPr lang="en-GB" dirty="0"/>
          </a:p>
        </p:txBody>
      </p:sp>
    </p:spTree>
    <p:extLst>
      <p:ext uri="{BB962C8B-B14F-4D97-AF65-F5344CB8AC3E}">
        <p14:creationId xmlns:p14="http://schemas.microsoft.com/office/powerpoint/2010/main" val="2896839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545388" y="3506788"/>
            <a:ext cx="12604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6"/>
          <p:cNvGrpSpPr>
            <a:grpSpLocks noChangeAspect="1"/>
          </p:cNvGrpSpPr>
          <p:nvPr userDrawn="1"/>
        </p:nvGrpSpPr>
        <p:grpSpPr bwMode="auto">
          <a:xfrm>
            <a:off x="7519988" y="319088"/>
            <a:ext cx="1295400" cy="661987"/>
            <a:chOff x="201" y="3064"/>
            <a:chExt cx="1951" cy="997"/>
          </a:xfrm>
        </p:grpSpPr>
        <p:sp>
          <p:nvSpPr>
            <p:cNvPr id="8" name="Freeform 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9"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0"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1"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2"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3"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4"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5"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6"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7"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8"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19"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0"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1"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2"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sp>
        <p:nvSpPr>
          <p:cNvPr id="23" name="Freeform 11"/>
          <p:cNvSpPr>
            <a:spLocks noChangeAspect="1"/>
          </p:cNvSpPr>
          <p:nvPr userDrawn="1"/>
        </p:nvSpPr>
        <p:spPr bwMode="auto">
          <a:xfrm>
            <a:off x="1411288" y="2095500"/>
            <a:ext cx="373062" cy="465138"/>
          </a:xfrm>
          <a:custGeom>
            <a:avLst/>
            <a:gdLst>
              <a:gd name="T0" fmla="*/ 167026521 w 3275"/>
              <a:gd name="T1" fmla="*/ 2147483647 h 4082"/>
              <a:gd name="T2" fmla="*/ 0 w 3275"/>
              <a:gd name="T3" fmla="*/ 2147483647 h 4082"/>
              <a:gd name="T4" fmla="*/ 19217420 w 3275"/>
              <a:gd name="T5" fmla="*/ 2147483647 h 4082"/>
              <a:gd name="T6" fmla="*/ 2147483647 w 3275"/>
              <a:gd name="T7" fmla="*/ 94694326 h 4082"/>
              <a:gd name="T8" fmla="*/ 2147483647 w 3275"/>
              <a:gd name="T9" fmla="*/ 0 h 4082"/>
              <a:gd name="T10" fmla="*/ 2147483647 w 3275"/>
              <a:gd name="T11" fmla="*/ 1480192 h 4082"/>
              <a:gd name="T12" fmla="*/ 2147483647 w 3275"/>
              <a:gd name="T13" fmla="*/ 167185547 h 4082"/>
              <a:gd name="T14" fmla="*/ 2147483647 w 3275"/>
              <a:gd name="T15" fmla="*/ 230808495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sp>
        <p:nvSpPr>
          <p:cNvPr id="24" name="Freeform 32"/>
          <p:cNvSpPr>
            <a:spLocks noChangeAspect="1"/>
          </p:cNvSpPr>
          <p:nvPr userDrawn="1"/>
        </p:nvSpPr>
        <p:spPr bwMode="auto">
          <a:xfrm>
            <a:off x="0" y="3675063"/>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BED732"/>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OPERATE</a:t>
            </a:r>
          </a:p>
        </p:txBody>
      </p:sp>
      <p:sp>
        <p:nvSpPr>
          <p:cNvPr id="336901" name="Rectangle 5"/>
          <p:cNvSpPr>
            <a:spLocks noGrp="1" noChangeArrowheads="1"/>
          </p:cNvSpPr>
          <p:nvPr>
            <p:ph type="subTitle" idx="1"/>
          </p:nvPr>
        </p:nvSpPr>
        <p:spPr bwMode="gray">
          <a:xfrm>
            <a:off x="1843181" y="2557714"/>
            <a:ext cx="5203078" cy="949335"/>
          </a:xfrm>
        </p:spPr>
        <p:txBody>
          <a:bodyPr/>
          <a:lstStyle>
            <a:lvl1pPr>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215052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8" name="Text Placeholder 28"/>
          <p:cNvSpPr>
            <a:spLocks noGrp="1"/>
          </p:cNvSpPr>
          <p:nvPr>
            <p:ph type="body" sz="quarter" idx="11"/>
          </p:nvPr>
        </p:nvSpPr>
        <p:spPr>
          <a:xfrm>
            <a:off x="1832400" y="4276800"/>
            <a:ext cx="5202000" cy="950400"/>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a:lvl1pPr>
          </a:lstStyle>
          <a:p>
            <a:pPr lvl="0"/>
            <a:r>
              <a:rPr lang="en-US" noProof="0"/>
              <a:t>Click to edit Master text styles</a:t>
            </a:r>
          </a:p>
          <a:p>
            <a:pPr lvl="1"/>
            <a:r>
              <a:rPr lang="en-US" noProof="0"/>
              <a:t>Second level</a:t>
            </a:r>
          </a:p>
        </p:txBody>
      </p:sp>
      <p:sp>
        <p:nvSpPr>
          <p:cNvPr id="25" name="Rectangle 4"/>
          <p:cNvSpPr>
            <a:spLocks noGrp="1" noChangeArrowheads="1"/>
          </p:cNvSpPr>
          <p:nvPr>
            <p:ph type="dt" sz="half" idx="12"/>
          </p:nvPr>
        </p:nvSpPr>
        <p:spPr/>
        <p:txBody>
          <a:bodyPr/>
          <a:lstStyle>
            <a:lvl1pPr>
              <a:defRPr/>
            </a:lvl1pPr>
          </a:lstStyle>
          <a:p>
            <a:pPr>
              <a:defRPr/>
            </a:pPr>
            <a:fld id="{B343D650-9494-41D8-9255-62B41816E85C}" type="datetime1">
              <a:rPr lang="en-GB" smtClean="0"/>
              <a:t>17/12/2019</a:t>
            </a:fld>
            <a:endParaRPr lang="en-GB" dirty="0"/>
          </a:p>
        </p:txBody>
      </p:sp>
      <p:sp>
        <p:nvSpPr>
          <p:cNvPr id="26" name="Rectangle 5"/>
          <p:cNvSpPr>
            <a:spLocks noGrp="1" noChangeArrowheads="1"/>
          </p:cNvSpPr>
          <p:nvPr>
            <p:ph type="ftr" sz="quarter" idx="13"/>
          </p:nvPr>
        </p:nvSpPr>
        <p:spPr/>
        <p:txBody>
          <a:bodyPr/>
          <a:lstStyle>
            <a:lvl1pPr>
              <a:defRPr/>
            </a:lvl1pPr>
          </a:lstStyle>
          <a:p>
            <a:pPr>
              <a:defRPr/>
            </a:pPr>
            <a:r>
              <a:rPr lang="en-GB" dirty="0"/>
              <a:t>Confidential</a:t>
            </a:r>
          </a:p>
        </p:txBody>
      </p:sp>
      <p:sp>
        <p:nvSpPr>
          <p:cNvPr id="27" name="Rectangle 6"/>
          <p:cNvSpPr>
            <a:spLocks noGrp="1" noChangeArrowheads="1"/>
          </p:cNvSpPr>
          <p:nvPr>
            <p:ph type="sldNum" sz="quarter" idx="14"/>
          </p:nvPr>
        </p:nvSpPr>
        <p:spPr/>
        <p:txBody>
          <a:bodyPr/>
          <a:lstStyle>
            <a:lvl1pPr>
              <a:defRPr/>
            </a:lvl1pPr>
          </a:lstStyle>
          <a:p>
            <a:pPr>
              <a:defRPr/>
            </a:pPr>
            <a:fld id="{8828FD08-43EC-4772-A69F-C718FA978C84}" type="slidenum">
              <a:rPr lang="en-GB"/>
              <a:pPr>
                <a:defRPr/>
              </a:pPr>
              <a:t>‹#›</a:t>
            </a:fld>
            <a:endParaRPr lang="en-GB" dirty="0"/>
          </a:p>
        </p:txBody>
      </p:sp>
    </p:spTree>
    <p:extLst>
      <p:ext uri="{BB962C8B-B14F-4D97-AF65-F5344CB8AC3E}">
        <p14:creationId xmlns:p14="http://schemas.microsoft.com/office/powerpoint/2010/main" val="30123013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Freeform 10"/>
          <p:cNvSpPr>
            <a:spLocks/>
          </p:cNvSpPr>
          <p:nvPr userDrawn="1"/>
        </p:nvSpPr>
        <p:spPr bwMode="auto">
          <a:xfrm>
            <a:off x="0" y="6315075"/>
            <a:ext cx="9140825"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4" name="Freeform 11"/>
          <p:cNvSpPr>
            <a:spLocks noChangeAspect="1"/>
          </p:cNvSpPr>
          <p:nvPr userDrawn="1"/>
        </p:nvSpPr>
        <p:spPr bwMode="auto">
          <a:xfrm>
            <a:off x="1411288" y="4260850"/>
            <a:ext cx="373062" cy="463550"/>
          </a:xfrm>
          <a:custGeom>
            <a:avLst/>
            <a:gdLst>
              <a:gd name="T0" fmla="*/ 167026521 w 3275"/>
              <a:gd name="T1" fmla="*/ 2147483647 h 4082"/>
              <a:gd name="T2" fmla="*/ 0 w 3275"/>
              <a:gd name="T3" fmla="*/ 2147483647 h 4082"/>
              <a:gd name="T4" fmla="*/ 19217420 w 3275"/>
              <a:gd name="T5" fmla="*/ 2147483647 h 4082"/>
              <a:gd name="T6" fmla="*/ 2147483647 w 3275"/>
              <a:gd name="T7" fmla="*/ 93726471 h 4082"/>
              <a:gd name="T8" fmla="*/ 2147483647 w 3275"/>
              <a:gd name="T9" fmla="*/ 0 h 4082"/>
              <a:gd name="T10" fmla="*/ 2147483647 w 3275"/>
              <a:gd name="T11" fmla="*/ 1470142 h 4082"/>
              <a:gd name="T12" fmla="*/ 2147483647 w 3275"/>
              <a:gd name="T13" fmla="*/ 165478492 h 4082"/>
              <a:gd name="T14" fmla="*/ 2147483647 w 3275"/>
              <a:gd name="T15" fmla="*/ 228448501 h 4082"/>
              <a:gd name="T16" fmla="*/ 2147483647 w 3275"/>
              <a:gd name="T17" fmla="*/ 2147483647 h 4082"/>
              <a:gd name="T18" fmla="*/ 2016152351 w 3275"/>
              <a:gd name="T19" fmla="*/ 2147483647 h 4082"/>
              <a:gd name="T20" fmla="*/ 167026521 w 3275"/>
              <a:gd name="T21" fmla="*/ 2147483647 h 4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5" h="4082">
                <a:moveTo>
                  <a:pt x="113" y="4082"/>
                </a:moveTo>
                <a:cubicBezTo>
                  <a:pt x="51" y="4082"/>
                  <a:pt x="0" y="4032"/>
                  <a:pt x="0" y="3969"/>
                </a:cubicBezTo>
                <a:cubicBezTo>
                  <a:pt x="0" y="3960"/>
                  <a:pt x="1" y="3941"/>
                  <a:pt x="13" y="3917"/>
                </a:cubicBezTo>
                <a:cubicBezTo>
                  <a:pt x="1810" y="64"/>
                  <a:pt x="1810" y="64"/>
                  <a:pt x="1810" y="64"/>
                </a:cubicBezTo>
                <a:cubicBezTo>
                  <a:pt x="1828" y="27"/>
                  <a:pt x="1866" y="0"/>
                  <a:pt x="1911" y="0"/>
                </a:cubicBezTo>
                <a:cubicBezTo>
                  <a:pt x="3162" y="1"/>
                  <a:pt x="3162" y="1"/>
                  <a:pt x="3162" y="1"/>
                </a:cubicBezTo>
                <a:cubicBezTo>
                  <a:pt x="3225" y="1"/>
                  <a:pt x="3275" y="52"/>
                  <a:pt x="3275" y="113"/>
                </a:cubicBezTo>
                <a:cubicBezTo>
                  <a:pt x="3275" y="128"/>
                  <a:pt x="3273" y="143"/>
                  <a:pt x="3267" y="156"/>
                </a:cubicBezTo>
                <a:cubicBezTo>
                  <a:pt x="1466" y="4017"/>
                  <a:pt x="1466" y="4017"/>
                  <a:pt x="1466" y="4017"/>
                </a:cubicBezTo>
                <a:cubicBezTo>
                  <a:pt x="1448" y="4055"/>
                  <a:pt x="1409" y="4082"/>
                  <a:pt x="1364" y="4082"/>
                </a:cubicBezTo>
                <a:lnTo>
                  <a:pt x="113" y="4082"/>
                </a:lnTo>
                <a:close/>
              </a:path>
            </a:pathLst>
          </a:custGeom>
          <a:solidFill>
            <a:srgbClr val="F8F8F8"/>
          </a:solidFill>
          <a:ln w="9525">
            <a:noFill/>
            <a:round/>
            <a:headEnd/>
            <a:tailEnd/>
          </a:ln>
        </p:spPr>
        <p:txBody>
          <a:bodyPr/>
          <a:lstStyle/>
          <a:p>
            <a:pPr>
              <a:defRPr/>
            </a:pPr>
            <a:endParaRPr lang="en-US" dirty="0">
              <a:ea typeface="ＭＳ Ｐゴシック" charset="-128"/>
            </a:endParaRPr>
          </a:p>
        </p:txBody>
      </p:sp>
      <p:pic>
        <p:nvPicPr>
          <p:cNvPr id="5" name="Picture 2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45388" y="6384925"/>
            <a:ext cx="12668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32"/>
          <p:cNvSpPr>
            <a:spLocks noChangeAspect="1"/>
          </p:cNvSpPr>
          <p:nvPr userDrawn="1"/>
        </p:nvSpPr>
        <p:spPr bwMode="auto">
          <a:xfrm>
            <a:off x="0" y="3697288"/>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BED732"/>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OPERATE</a:t>
            </a:r>
          </a:p>
        </p:txBody>
      </p:sp>
      <p:sp>
        <p:nvSpPr>
          <p:cNvPr id="336905" name="Rectangle 9"/>
          <p:cNvSpPr>
            <a:spLocks noGrp="1" noChangeArrowheads="1"/>
          </p:cNvSpPr>
          <p:nvPr>
            <p:ph type="ctrTitle"/>
          </p:nvPr>
        </p:nvSpPr>
        <p:spPr bwMode="gray">
          <a:xfrm>
            <a:off x="1833097" y="4302759"/>
            <a:ext cx="5448300" cy="395287"/>
          </a:xfrm>
        </p:spPr>
        <p:txBody>
          <a:bodyPr anchor="t"/>
          <a:lstStyle>
            <a:lvl1pPr>
              <a:defRPr sz="2800" b="0" baseline="0"/>
            </a:lvl1pPr>
          </a:lstStyle>
          <a:p>
            <a:r>
              <a:rPr lang="en-US" dirty="0"/>
              <a:t>Click to edit Master title style</a:t>
            </a:r>
            <a:endParaRPr lang="en-GB" dirty="0"/>
          </a:p>
        </p:txBody>
      </p:sp>
      <p:sp>
        <p:nvSpPr>
          <p:cNvPr id="7" name="Rectangle 4"/>
          <p:cNvSpPr>
            <a:spLocks noGrp="1" noChangeArrowheads="1"/>
          </p:cNvSpPr>
          <p:nvPr>
            <p:ph type="dt" sz="half" idx="10"/>
          </p:nvPr>
        </p:nvSpPr>
        <p:spPr/>
        <p:txBody>
          <a:bodyPr/>
          <a:lstStyle>
            <a:lvl1pPr>
              <a:defRPr/>
            </a:lvl1pPr>
          </a:lstStyle>
          <a:p>
            <a:pPr>
              <a:defRPr/>
            </a:pPr>
            <a:fld id="{E7AEEF33-C9D5-4C55-B569-C9A3408A3E37}" type="datetime1">
              <a:rPr lang="en-GB" smtClean="0"/>
              <a:t>17/12/2019</a:t>
            </a:fld>
            <a:endParaRPr lang="en-GB" dirty="0"/>
          </a:p>
        </p:txBody>
      </p:sp>
      <p:sp>
        <p:nvSpPr>
          <p:cNvPr id="8" name="Rectangle 5"/>
          <p:cNvSpPr>
            <a:spLocks noGrp="1" noChangeArrowheads="1"/>
          </p:cNvSpPr>
          <p:nvPr>
            <p:ph type="ftr" sz="quarter" idx="11"/>
          </p:nvPr>
        </p:nvSpPr>
        <p:spPr/>
        <p:txBody>
          <a:bodyPr/>
          <a:lstStyle>
            <a:lvl1pPr>
              <a:defRPr/>
            </a:lvl1pPr>
          </a:lstStyle>
          <a:p>
            <a:pPr>
              <a:defRPr/>
            </a:pPr>
            <a:r>
              <a:rPr lang="en-GB" dirty="0"/>
              <a:t>Confidential</a:t>
            </a:r>
          </a:p>
        </p:txBody>
      </p:sp>
      <p:sp>
        <p:nvSpPr>
          <p:cNvPr id="9" name="Rectangle 6"/>
          <p:cNvSpPr>
            <a:spLocks noGrp="1" noChangeArrowheads="1"/>
          </p:cNvSpPr>
          <p:nvPr>
            <p:ph type="sldNum" sz="quarter" idx="12"/>
          </p:nvPr>
        </p:nvSpPr>
        <p:spPr/>
        <p:txBody>
          <a:bodyPr/>
          <a:lstStyle>
            <a:lvl1pPr>
              <a:defRPr/>
            </a:lvl1pPr>
          </a:lstStyle>
          <a:p>
            <a:pPr>
              <a:defRPr/>
            </a:pPr>
            <a:fld id="{46FD9356-1875-4138-8C78-3E9FC4EB020E}" type="slidenum">
              <a:rPr lang="en-GB"/>
              <a:pPr>
                <a:defRPr/>
              </a:pPr>
              <a:t>‹#›</a:t>
            </a:fld>
            <a:endParaRPr lang="en-GB" dirty="0"/>
          </a:p>
        </p:txBody>
      </p:sp>
    </p:spTree>
    <p:extLst>
      <p:ext uri="{BB962C8B-B14F-4D97-AF65-F5344CB8AC3E}">
        <p14:creationId xmlns:p14="http://schemas.microsoft.com/office/powerpoint/2010/main" val="950999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34975" y="1279525"/>
            <a:ext cx="8515349"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fld id="{F53AAA48-BA57-4AA5-87B1-AF5F40ADE09C}"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37402A4A-E2F7-49AF-83B2-A50E8ECFDB77}" type="slidenum">
              <a:rPr lang="en-GB"/>
              <a:pPr>
                <a:defRPr/>
              </a:pPr>
              <a:t>‹#›</a:t>
            </a:fld>
            <a:endParaRPr lang="en-GB" dirty="0"/>
          </a:p>
        </p:txBody>
      </p:sp>
    </p:spTree>
    <p:extLst>
      <p:ext uri="{BB962C8B-B14F-4D97-AF65-F5344CB8AC3E}">
        <p14:creationId xmlns:p14="http://schemas.microsoft.com/office/powerpoint/2010/main" val="181650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5600" y="1279525"/>
            <a:ext cx="413702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B04062BB-560E-4206-8EB0-AFB1CE9BA820}"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D90C4680-A5B5-4ADB-BB54-1D9FA16F9E2C}" type="slidenum">
              <a:rPr lang="en-GB"/>
              <a:pPr>
                <a:defRPr/>
              </a:pPr>
              <a:t>‹#›</a:t>
            </a:fld>
            <a:endParaRPr lang="en-GB" dirty="0"/>
          </a:p>
        </p:txBody>
      </p:sp>
    </p:spTree>
    <p:extLst>
      <p:ext uri="{BB962C8B-B14F-4D97-AF65-F5344CB8AC3E}">
        <p14:creationId xmlns:p14="http://schemas.microsoft.com/office/powerpoint/2010/main" val="39101552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7ACA9A9A-DD37-4E2E-8D4D-F7B12F3C79DC}" type="datetime1">
              <a:rPr lang="en-GB" smtClean="0"/>
              <a:t>17/12/2019</a:t>
            </a:fld>
            <a:endParaRPr lang="en-GB" dirty="0"/>
          </a:p>
        </p:txBody>
      </p:sp>
      <p:sp>
        <p:nvSpPr>
          <p:cNvPr id="4"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5" name="Rectangle 6"/>
          <p:cNvSpPr>
            <a:spLocks noGrp="1" noChangeArrowheads="1"/>
          </p:cNvSpPr>
          <p:nvPr>
            <p:ph type="sldNum" sz="quarter" idx="12"/>
          </p:nvPr>
        </p:nvSpPr>
        <p:spPr>
          <a:ln/>
        </p:spPr>
        <p:txBody>
          <a:bodyPr/>
          <a:lstStyle>
            <a:lvl1pPr>
              <a:defRPr/>
            </a:lvl1pPr>
          </a:lstStyle>
          <a:p>
            <a:pPr>
              <a:defRPr/>
            </a:pPr>
            <a:fld id="{F833983F-A780-463A-A627-85F2CC0AF41E}" type="slidenum">
              <a:rPr lang="en-GB"/>
              <a:pPr>
                <a:defRPr/>
              </a:pPr>
              <a:t>‹#›</a:t>
            </a:fld>
            <a:endParaRPr lang="en-GB" dirty="0"/>
          </a:p>
        </p:txBody>
      </p:sp>
    </p:spTree>
    <p:extLst>
      <p:ext uri="{BB962C8B-B14F-4D97-AF65-F5344CB8AC3E}">
        <p14:creationId xmlns:p14="http://schemas.microsoft.com/office/powerpoint/2010/main" val="34914108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6F35771-3131-44A2-A7A9-B759C127525F}" type="datetime1">
              <a:rPr lang="en-GB" smtClean="0"/>
              <a:t>17/12/2019</a:t>
            </a:fld>
            <a:endParaRPr lang="en-GB" dirty="0"/>
          </a:p>
        </p:txBody>
      </p:sp>
      <p:sp>
        <p:nvSpPr>
          <p:cNvPr id="3"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4" name="Rectangle 6"/>
          <p:cNvSpPr>
            <a:spLocks noGrp="1" noChangeArrowheads="1"/>
          </p:cNvSpPr>
          <p:nvPr>
            <p:ph type="sldNum" sz="quarter" idx="12"/>
          </p:nvPr>
        </p:nvSpPr>
        <p:spPr>
          <a:ln/>
        </p:spPr>
        <p:txBody>
          <a:bodyPr/>
          <a:lstStyle>
            <a:lvl1pPr>
              <a:defRPr/>
            </a:lvl1pPr>
          </a:lstStyle>
          <a:p>
            <a:pPr>
              <a:defRPr/>
            </a:pPr>
            <a:fld id="{039A0308-786A-4639-9127-FF6DDE5CE333}" type="slidenum">
              <a:rPr lang="en-GB"/>
              <a:pPr>
                <a:defRPr/>
              </a:pPr>
              <a:t>‹#›</a:t>
            </a:fld>
            <a:endParaRPr lang="en-GB" dirty="0"/>
          </a:p>
        </p:txBody>
      </p:sp>
    </p:spTree>
    <p:extLst>
      <p:ext uri="{BB962C8B-B14F-4D97-AF65-F5344CB8AC3E}">
        <p14:creationId xmlns:p14="http://schemas.microsoft.com/office/powerpoint/2010/main" val="29545145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able Placeholder 2"/>
          <p:cNvSpPr>
            <a:spLocks noGrp="1"/>
          </p:cNvSpPr>
          <p:nvPr>
            <p:ph type="tbl" idx="1"/>
          </p:nvPr>
        </p:nvSpPr>
        <p:spPr>
          <a:xfrm>
            <a:off x="434975" y="1279525"/>
            <a:ext cx="8515350" cy="4640263"/>
          </a:xfrm>
        </p:spPr>
        <p:txBody>
          <a:bodyPr/>
          <a:lstStyle/>
          <a:p>
            <a:pPr lvl="0"/>
            <a:r>
              <a:rPr lang="en-US" noProof="0" dirty="0"/>
              <a:t>Click icon to add table</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39FF9408-3CE2-4788-A52C-EA99B7DEE2FD}"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2C5870F6-9AD2-4B80-9A21-DD838BBD8147}" type="slidenum">
              <a:rPr lang="en-GB"/>
              <a:pPr>
                <a:defRPr/>
              </a:pPr>
              <a:t>‹#›</a:t>
            </a:fld>
            <a:endParaRPr lang="en-GB" dirty="0"/>
          </a:p>
        </p:txBody>
      </p:sp>
    </p:spTree>
    <p:extLst>
      <p:ext uri="{BB962C8B-B14F-4D97-AF65-F5344CB8AC3E}">
        <p14:creationId xmlns:p14="http://schemas.microsoft.com/office/powerpoint/2010/main" val="31784226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434975" y="1279525"/>
            <a:ext cx="4159250"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hart Placeholder 3"/>
          <p:cNvSpPr>
            <a:spLocks noGrp="1"/>
          </p:cNvSpPr>
          <p:nvPr>
            <p:ph type="chart" sz="half" idx="2"/>
          </p:nvPr>
        </p:nvSpPr>
        <p:spPr>
          <a:xfrm>
            <a:off x="4794249" y="1279525"/>
            <a:ext cx="4156076" cy="4640263"/>
          </a:xfrm>
        </p:spPr>
        <p:txBody>
          <a:bodyPr/>
          <a:lstStyle/>
          <a:p>
            <a:pPr lvl="0"/>
            <a:r>
              <a:rPr lang="en-US" noProof="0" dirty="0"/>
              <a:t>Click icon to add chart</a:t>
            </a:r>
            <a:endParaRPr lang="en-GB" noProof="0" dirty="0"/>
          </a:p>
        </p:txBody>
      </p:sp>
      <p:sp>
        <p:nvSpPr>
          <p:cNvPr id="5" name="Rectangle 4"/>
          <p:cNvSpPr>
            <a:spLocks noGrp="1" noChangeArrowheads="1"/>
          </p:cNvSpPr>
          <p:nvPr>
            <p:ph type="dt" sz="half" idx="10"/>
          </p:nvPr>
        </p:nvSpPr>
        <p:spPr>
          <a:ln/>
        </p:spPr>
        <p:txBody>
          <a:bodyPr/>
          <a:lstStyle>
            <a:lvl1pPr>
              <a:defRPr/>
            </a:lvl1pPr>
          </a:lstStyle>
          <a:p>
            <a:pPr>
              <a:defRPr/>
            </a:pPr>
            <a:fld id="{3CC055CF-BDB8-4DD7-A6A8-D65E1296E38F}"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6745F135-48C6-4DB9-8F20-11F7D8E80336}" type="slidenum">
              <a:rPr lang="en-GB"/>
              <a:pPr>
                <a:defRPr/>
              </a:pPr>
              <a:t>‹#›</a:t>
            </a:fld>
            <a:endParaRPr lang="en-GB" dirty="0"/>
          </a:p>
        </p:txBody>
      </p:sp>
    </p:spTree>
    <p:extLst>
      <p:ext uri="{BB962C8B-B14F-4D97-AF65-F5344CB8AC3E}">
        <p14:creationId xmlns:p14="http://schemas.microsoft.com/office/powerpoint/2010/main" val="1784431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34975" y="1279525"/>
            <a:ext cx="8515349" cy="4640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fld id="{E0B52C6B-A73F-43E5-937F-4D389C649A8C}"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469C6738-A673-4028-9C5C-2C0BD5701752}" type="slidenum">
              <a:rPr lang="en-GB"/>
              <a:pPr>
                <a:defRPr/>
              </a:pPr>
              <a:t>‹#›</a:t>
            </a:fld>
            <a:endParaRPr lang="en-GB" dirty="0"/>
          </a:p>
        </p:txBody>
      </p:sp>
    </p:spTree>
    <p:extLst>
      <p:ext uri="{BB962C8B-B14F-4D97-AF65-F5344CB8AC3E}">
        <p14:creationId xmlns:p14="http://schemas.microsoft.com/office/powerpoint/2010/main" val="3151981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Chart Placeholder 2"/>
          <p:cNvSpPr>
            <a:spLocks noGrp="1"/>
          </p:cNvSpPr>
          <p:nvPr>
            <p:ph type="chart" idx="1"/>
          </p:nvPr>
        </p:nvSpPr>
        <p:spPr>
          <a:xfrm>
            <a:off x="435600" y="1279525"/>
            <a:ext cx="8493125" cy="4640263"/>
          </a:xfrm>
        </p:spPr>
        <p:txBody>
          <a:bodyPr/>
          <a:lstStyle/>
          <a:p>
            <a:pPr lvl="0"/>
            <a:r>
              <a:rPr lang="en-US" noProof="0" dirty="0"/>
              <a:t>Click icon to add chart</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D3520B5F-C760-479E-9F56-74950948B6DE}"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34FA9090-2C77-444C-8CF5-0D49AC8F3E67}" type="slidenum">
              <a:rPr lang="en-GB"/>
              <a:pPr>
                <a:defRPr/>
              </a:pPr>
              <a:t>‹#›</a:t>
            </a:fld>
            <a:endParaRPr lang="en-GB" dirty="0"/>
          </a:p>
        </p:txBody>
      </p:sp>
    </p:spTree>
    <p:extLst>
      <p:ext uri="{BB962C8B-B14F-4D97-AF65-F5344CB8AC3E}">
        <p14:creationId xmlns:p14="http://schemas.microsoft.com/office/powerpoint/2010/main" val="40229013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dirty="0"/>
          </a:p>
        </p:txBody>
      </p:sp>
      <p:sp>
        <p:nvSpPr>
          <p:cNvPr id="3" name="Text Placeholder 2"/>
          <p:cNvSpPr>
            <a:spLocks noGrp="1"/>
          </p:cNvSpPr>
          <p:nvPr>
            <p:ph type="body" sz="half" idx="1"/>
          </p:nvPr>
        </p:nvSpPr>
        <p:spPr>
          <a:xfrm>
            <a:off x="434975" y="1279525"/>
            <a:ext cx="4159250"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FFF5C9EB-3336-4691-BD6B-2435650F5692}"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8BC8F892-3D62-44C2-8858-B91AD7DCCF9D}" type="slidenum">
              <a:rPr lang="en-GB"/>
              <a:pPr>
                <a:defRPr/>
              </a:pPr>
              <a:t>‹#›</a:t>
            </a:fld>
            <a:endParaRPr lang="en-GB" dirty="0"/>
          </a:p>
        </p:txBody>
      </p:sp>
    </p:spTree>
    <p:extLst>
      <p:ext uri="{BB962C8B-B14F-4D97-AF65-F5344CB8AC3E}">
        <p14:creationId xmlns:p14="http://schemas.microsoft.com/office/powerpoint/2010/main" val="28020906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Title No Image Initiat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9"/>
          <p:cNvGrpSpPr>
            <a:grpSpLocks/>
          </p:cNvGrpSpPr>
          <p:nvPr userDrawn="1"/>
        </p:nvGrpSpPr>
        <p:grpSpPr bwMode="auto">
          <a:xfrm>
            <a:off x="1814513" y="4210050"/>
            <a:ext cx="3336925" cy="441325"/>
            <a:chOff x="2986088" y="1146175"/>
            <a:chExt cx="4721225" cy="625475"/>
          </a:xfrm>
        </p:grpSpPr>
        <p:sp>
          <p:nvSpPr>
            <p:cNvPr id="6" name="Freeform 21"/>
            <p:cNvSpPr>
              <a:spLocks/>
            </p:cNvSpPr>
            <p:nvPr userDrawn="1"/>
          </p:nvSpPr>
          <p:spPr bwMode="auto">
            <a:xfrm>
              <a:off x="2986088" y="1191173"/>
              <a:ext cx="235836" cy="454482"/>
            </a:xfrm>
            <a:custGeom>
              <a:avLst/>
              <a:gdLst>
                <a:gd name="T0" fmla="*/ 2147483647 w 521"/>
                <a:gd name="T1" fmla="*/ 2147483647 h 1004"/>
                <a:gd name="T2" fmla="*/ 2147483647 w 521"/>
                <a:gd name="T3" fmla="*/ 2147483647 h 1004"/>
                <a:gd name="T4" fmla="*/ 2147483647 w 521"/>
                <a:gd name="T5" fmla="*/ 2147483647 h 1004"/>
                <a:gd name="T6" fmla="*/ 2147483647 w 521"/>
                <a:gd name="T7" fmla="*/ 2147483647 h 1004"/>
                <a:gd name="T8" fmla="*/ 2147483647 w 521"/>
                <a:gd name="T9" fmla="*/ 2147483647 h 1004"/>
                <a:gd name="T10" fmla="*/ 2147483647 w 521"/>
                <a:gd name="T11" fmla="*/ 2147483647 h 1004"/>
                <a:gd name="T12" fmla="*/ 2147483647 w 521"/>
                <a:gd name="T13" fmla="*/ 2147483647 h 1004"/>
                <a:gd name="T14" fmla="*/ 2147483647 w 521"/>
                <a:gd name="T15" fmla="*/ 2147483647 h 1004"/>
                <a:gd name="T16" fmla="*/ 2147483647 w 521"/>
                <a:gd name="T17" fmla="*/ 0 h 1004"/>
                <a:gd name="T18" fmla="*/ 2147483647 w 521"/>
                <a:gd name="T19" fmla="*/ 0 h 1004"/>
                <a:gd name="T20" fmla="*/ 2147483647 w 521"/>
                <a:gd name="T21" fmla="*/ 2147483647 h 1004"/>
                <a:gd name="T22" fmla="*/ 0 w 521"/>
                <a:gd name="T23" fmla="*/ 2147483647 h 1004"/>
                <a:gd name="T24" fmla="*/ 0 w 521"/>
                <a:gd name="T25" fmla="*/ 2147483647 h 1004"/>
                <a:gd name="T26" fmla="*/ 2147483647 w 521"/>
                <a:gd name="T27" fmla="*/ 2147483647 h 1004"/>
                <a:gd name="T28" fmla="*/ 2147483647 w 521"/>
                <a:gd name="T29" fmla="*/ 2147483647 h 1004"/>
                <a:gd name="T30" fmla="*/ 2147483647 w 521"/>
                <a:gd name="T31" fmla="*/ 2147483647 h 1004"/>
                <a:gd name="T32" fmla="*/ 2147483647 w 521"/>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7" name="Freeform 22"/>
            <p:cNvSpPr>
              <a:spLocks/>
            </p:cNvSpPr>
            <p:nvPr userDrawn="1"/>
          </p:nvSpPr>
          <p:spPr bwMode="auto">
            <a:xfrm>
              <a:off x="3287060" y="1272170"/>
              <a:ext cx="199899" cy="362236"/>
            </a:xfrm>
            <a:custGeom>
              <a:avLst/>
              <a:gdLst>
                <a:gd name="T0" fmla="*/ 2147483647 w 441"/>
                <a:gd name="T1" fmla="*/ 2147483647 h 804"/>
                <a:gd name="T2" fmla="*/ 2147483647 w 441"/>
                <a:gd name="T3" fmla="*/ 0 h 804"/>
                <a:gd name="T4" fmla="*/ 2147483647 w 441"/>
                <a:gd name="T5" fmla="*/ 2147483647 h 804"/>
                <a:gd name="T6" fmla="*/ 2147483647 w 441"/>
                <a:gd name="T7" fmla="*/ 1829128253 h 804"/>
                <a:gd name="T8" fmla="*/ 0 w 441"/>
                <a:gd name="T9" fmla="*/ 1829128253 h 804"/>
                <a:gd name="T10" fmla="*/ 0 w 441"/>
                <a:gd name="T11" fmla="*/ 2147483647 h 804"/>
                <a:gd name="T12" fmla="*/ 2147483647 w 441"/>
                <a:gd name="T13" fmla="*/ 2147483647 h 804"/>
                <a:gd name="T14" fmla="*/ 2147483647 w 441"/>
                <a:gd name="T15" fmla="*/ 2147483647 h 804"/>
                <a:gd name="T16" fmla="*/ 2147483647 w 441"/>
                <a:gd name="T17" fmla="*/ 2147483647 h 8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8" name="Freeform 23"/>
            <p:cNvSpPr>
              <a:spLocks/>
            </p:cNvSpPr>
            <p:nvPr userDrawn="1"/>
          </p:nvSpPr>
          <p:spPr bwMode="auto">
            <a:xfrm>
              <a:off x="3543112" y="1281170"/>
              <a:ext cx="312202" cy="364485"/>
            </a:xfrm>
            <a:custGeom>
              <a:avLst/>
              <a:gdLst>
                <a:gd name="T0" fmla="*/ 2147483647 w 684"/>
                <a:gd name="T1" fmla="*/ 2147483647 h 805"/>
                <a:gd name="T2" fmla="*/ 2147483647 w 684"/>
                <a:gd name="T3" fmla="*/ 0 h 805"/>
                <a:gd name="T4" fmla="*/ 2147483647 w 684"/>
                <a:gd name="T5" fmla="*/ 0 h 805"/>
                <a:gd name="T6" fmla="*/ 2147483647 w 684"/>
                <a:gd name="T7" fmla="*/ 2147483647 h 805"/>
                <a:gd name="T8" fmla="*/ 2147483647 w 684"/>
                <a:gd name="T9" fmla="*/ 2147483647 h 805"/>
                <a:gd name="T10" fmla="*/ 2147483647 w 684"/>
                <a:gd name="T11" fmla="*/ 2147483647 h 805"/>
                <a:gd name="T12" fmla="*/ 2147483647 w 684"/>
                <a:gd name="T13" fmla="*/ 0 h 805"/>
                <a:gd name="T14" fmla="*/ 0 w 684"/>
                <a:gd name="T15" fmla="*/ 0 h 805"/>
                <a:gd name="T16" fmla="*/ 0 w 684"/>
                <a:gd name="T17" fmla="*/ 2147483647 h 805"/>
                <a:gd name="T18" fmla="*/ 2147483647 w 684"/>
                <a:gd name="T19" fmla="*/ 2147483647 h 805"/>
                <a:gd name="T20" fmla="*/ 2147483647 w 684"/>
                <a:gd name="T21" fmla="*/ 2147483647 h 805"/>
                <a:gd name="T22" fmla="*/ 2147483647 w 684"/>
                <a:gd name="T23" fmla="*/ 2147483647 h 805"/>
                <a:gd name="T24" fmla="*/ 2147483647 w 684"/>
                <a:gd name="T25" fmla="*/ 2147483647 h 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9" name="Freeform 24"/>
            <p:cNvSpPr>
              <a:spLocks/>
            </p:cNvSpPr>
            <p:nvPr userDrawn="1"/>
          </p:nvSpPr>
          <p:spPr bwMode="auto">
            <a:xfrm>
              <a:off x="3922696" y="1272170"/>
              <a:ext cx="269528" cy="371236"/>
            </a:xfrm>
            <a:custGeom>
              <a:avLst/>
              <a:gdLst>
                <a:gd name="T0" fmla="*/ 2147483647 w 596"/>
                <a:gd name="T1" fmla="*/ 2147483647 h 823"/>
                <a:gd name="T2" fmla="*/ 2147483647 w 596"/>
                <a:gd name="T3" fmla="*/ 2147483647 h 823"/>
                <a:gd name="T4" fmla="*/ 2147483647 w 596"/>
                <a:gd name="T5" fmla="*/ 2147483647 h 823"/>
                <a:gd name="T6" fmla="*/ 2147483647 w 596"/>
                <a:gd name="T7" fmla="*/ 2147483647 h 823"/>
                <a:gd name="T8" fmla="*/ 2147483647 w 596"/>
                <a:gd name="T9" fmla="*/ 2147483647 h 823"/>
                <a:gd name="T10" fmla="*/ 2147483647 w 596"/>
                <a:gd name="T11" fmla="*/ 2147483647 h 823"/>
                <a:gd name="T12" fmla="*/ 2147483647 w 596"/>
                <a:gd name="T13" fmla="*/ 2147483647 h 823"/>
                <a:gd name="T14" fmla="*/ 2147483647 w 596"/>
                <a:gd name="T15" fmla="*/ 0 h 823"/>
                <a:gd name="T16" fmla="*/ 0 w 596"/>
                <a:gd name="T17" fmla="*/ 2147483647 h 823"/>
                <a:gd name="T18" fmla="*/ 2147483647 w 596"/>
                <a:gd name="T19" fmla="*/ 2147483647 h 823"/>
                <a:gd name="T20" fmla="*/ 2147483647 w 596"/>
                <a:gd name="T21" fmla="*/ 2147483647 h 823"/>
                <a:gd name="T22" fmla="*/ 2147483647 w 596"/>
                <a:gd name="T23" fmla="*/ 2147483647 h 823"/>
                <a:gd name="T24" fmla="*/ 2147483647 w 596"/>
                <a:gd name="T25" fmla="*/ 2147483647 h 823"/>
                <a:gd name="T26" fmla="*/ 1017438805 w 596"/>
                <a:gd name="T27" fmla="*/ 2147483647 h 823"/>
                <a:gd name="T28" fmla="*/ 1017438805 w 596"/>
                <a:gd name="T29" fmla="*/ 2147483647 h 823"/>
                <a:gd name="T30" fmla="*/ 2147483647 w 596"/>
                <a:gd name="T31" fmla="*/ 2147483647 h 823"/>
                <a:gd name="T32" fmla="*/ 2147483647 w 596"/>
                <a:gd name="T33" fmla="*/ 2147483647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0" name="Freeform 25"/>
            <p:cNvSpPr>
              <a:spLocks/>
            </p:cNvSpPr>
            <p:nvPr userDrawn="1"/>
          </p:nvSpPr>
          <p:spPr bwMode="auto">
            <a:xfrm>
              <a:off x="4232652" y="1191173"/>
              <a:ext cx="233591" cy="454482"/>
            </a:xfrm>
            <a:custGeom>
              <a:avLst/>
              <a:gdLst>
                <a:gd name="T0" fmla="*/ 2147483647 w 520"/>
                <a:gd name="T1" fmla="*/ 2147483647 h 1004"/>
                <a:gd name="T2" fmla="*/ 2147483647 w 520"/>
                <a:gd name="T3" fmla="*/ 2147483647 h 1004"/>
                <a:gd name="T4" fmla="*/ 2147483647 w 520"/>
                <a:gd name="T5" fmla="*/ 2147483647 h 1004"/>
                <a:gd name="T6" fmla="*/ 2147483647 w 520"/>
                <a:gd name="T7" fmla="*/ 2147483647 h 1004"/>
                <a:gd name="T8" fmla="*/ 2147483647 w 520"/>
                <a:gd name="T9" fmla="*/ 2147483647 h 1004"/>
                <a:gd name="T10" fmla="*/ 2147483647 w 520"/>
                <a:gd name="T11" fmla="*/ 2147483647 h 1004"/>
                <a:gd name="T12" fmla="*/ 2147483647 w 520"/>
                <a:gd name="T13" fmla="*/ 2147483647 h 1004"/>
                <a:gd name="T14" fmla="*/ 2147483647 w 520"/>
                <a:gd name="T15" fmla="*/ 2147483647 h 1004"/>
                <a:gd name="T16" fmla="*/ 2147483647 w 520"/>
                <a:gd name="T17" fmla="*/ 0 h 1004"/>
                <a:gd name="T18" fmla="*/ 2147483647 w 520"/>
                <a:gd name="T19" fmla="*/ 0 h 1004"/>
                <a:gd name="T20" fmla="*/ 2147483647 w 520"/>
                <a:gd name="T21" fmla="*/ 2147483647 h 1004"/>
                <a:gd name="T22" fmla="*/ 0 w 520"/>
                <a:gd name="T23" fmla="*/ 2147483647 h 1004"/>
                <a:gd name="T24" fmla="*/ 0 w 520"/>
                <a:gd name="T25" fmla="*/ 2147483647 h 1004"/>
                <a:gd name="T26" fmla="*/ 2147483647 w 520"/>
                <a:gd name="T27" fmla="*/ 2147483647 h 1004"/>
                <a:gd name="T28" fmla="*/ 2147483647 w 520"/>
                <a:gd name="T29" fmla="*/ 2147483647 h 1004"/>
                <a:gd name="T30" fmla="*/ 2147483647 w 520"/>
                <a:gd name="T31" fmla="*/ 2147483647 h 1004"/>
                <a:gd name="T32" fmla="*/ 2147483647 w 520"/>
                <a:gd name="T33" fmla="*/ 2147483647 h 10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1" name="Freeform 26"/>
            <p:cNvSpPr>
              <a:spLocks noEditPoints="1"/>
            </p:cNvSpPr>
            <p:nvPr userDrawn="1"/>
          </p:nvSpPr>
          <p:spPr bwMode="auto">
            <a:xfrm>
              <a:off x="4511164" y="1272170"/>
              <a:ext cx="318941" cy="373485"/>
            </a:xfrm>
            <a:custGeom>
              <a:avLst/>
              <a:gdLst>
                <a:gd name="T0" fmla="*/ 2147483647 w 707"/>
                <a:gd name="T1" fmla="*/ 2147483647 h 825"/>
                <a:gd name="T2" fmla="*/ 2147483647 w 707"/>
                <a:gd name="T3" fmla="*/ 2147483647 h 825"/>
                <a:gd name="T4" fmla="*/ 2147483647 w 707"/>
                <a:gd name="T5" fmla="*/ 0 h 825"/>
                <a:gd name="T6" fmla="*/ 0 w 707"/>
                <a:gd name="T7" fmla="*/ 2147483647 h 825"/>
                <a:gd name="T8" fmla="*/ 0 w 707"/>
                <a:gd name="T9" fmla="*/ 2147483647 h 825"/>
                <a:gd name="T10" fmla="*/ 2147483647 w 707"/>
                <a:gd name="T11" fmla="*/ 2147483647 h 825"/>
                <a:gd name="T12" fmla="*/ 2147483647 w 707"/>
                <a:gd name="T13" fmla="*/ 2147483647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2147483647 w 707"/>
                <a:gd name="T29" fmla="*/ 2147483647 h 825"/>
                <a:gd name="T30" fmla="*/ 2147483647 w 707"/>
                <a:gd name="T31" fmla="*/ 2147483647 h 825"/>
                <a:gd name="T32" fmla="*/ 2147483647 w 707"/>
                <a:gd name="T33" fmla="*/ 2147483647 h 825"/>
                <a:gd name="T34" fmla="*/ 2147483647 w 707"/>
                <a:gd name="T35" fmla="*/ 2147483647 h 8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2" name="Freeform 27"/>
            <p:cNvSpPr>
              <a:spLocks noEditPoints="1"/>
            </p:cNvSpPr>
            <p:nvPr userDrawn="1"/>
          </p:nvSpPr>
          <p:spPr bwMode="auto">
            <a:xfrm>
              <a:off x="4888503" y="1146175"/>
              <a:ext cx="309957" cy="499480"/>
            </a:xfrm>
            <a:custGeom>
              <a:avLst/>
              <a:gdLst>
                <a:gd name="T0" fmla="*/ 2147483647 w 685"/>
                <a:gd name="T1" fmla="*/ 0 h 1103"/>
                <a:gd name="T2" fmla="*/ 2147483647 w 685"/>
                <a:gd name="T3" fmla="*/ 2147483647 h 1103"/>
                <a:gd name="T4" fmla="*/ 2147483647 w 685"/>
                <a:gd name="T5" fmla="*/ 2147483647 h 1103"/>
                <a:gd name="T6" fmla="*/ 0 w 685"/>
                <a:gd name="T7" fmla="*/ 2147483647 h 1103"/>
                <a:gd name="T8" fmla="*/ 0 w 685"/>
                <a:gd name="T9" fmla="*/ 2147483647 h 1103"/>
                <a:gd name="T10" fmla="*/ 2147483647 w 685"/>
                <a:gd name="T11" fmla="*/ 2147483647 h 1103"/>
                <a:gd name="T12" fmla="*/ 2147483647 w 685"/>
                <a:gd name="T13" fmla="*/ 2147483647 h 1103"/>
                <a:gd name="T14" fmla="*/ 2147483647 w 685"/>
                <a:gd name="T15" fmla="*/ 2147483647 h 1103"/>
                <a:gd name="T16" fmla="*/ 2147483647 w 685"/>
                <a:gd name="T17" fmla="*/ 2147483647 h 1103"/>
                <a:gd name="T18" fmla="*/ 2147483647 w 685"/>
                <a:gd name="T19" fmla="*/ 0 h 1103"/>
                <a:gd name="T20" fmla="*/ 2147483647 w 685"/>
                <a:gd name="T21" fmla="*/ 0 h 1103"/>
                <a:gd name="T22" fmla="*/ 2147483647 w 685"/>
                <a:gd name="T23" fmla="*/ 2147483647 h 1103"/>
                <a:gd name="T24" fmla="*/ 2147483647 w 685"/>
                <a:gd name="T25" fmla="*/ 2147483647 h 1103"/>
                <a:gd name="T26" fmla="*/ 2147483647 w 685"/>
                <a:gd name="T27" fmla="*/ 2147483647 h 1103"/>
                <a:gd name="T28" fmla="*/ 2147483647 w 685"/>
                <a:gd name="T29" fmla="*/ 2147483647 h 1103"/>
                <a:gd name="T30" fmla="*/ 2147483647 w 685"/>
                <a:gd name="T31" fmla="*/ 2147483647 h 1103"/>
                <a:gd name="T32" fmla="*/ 2147483647 w 685"/>
                <a:gd name="T33" fmla="*/ 2147483647 h 1103"/>
                <a:gd name="T34" fmla="*/ 2147483647 w 685"/>
                <a:gd name="T35" fmla="*/ 2147483647 h 1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3" name="Freeform 28"/>
            <p:cNvSpPr>
              <a:spLocks noEditPoints="1"/>
            </p:cNvSpPr>
            <p:nvPr userDrawn="1"/>
          </p:nvSpPr>
          <p:spPr bwMode="auto">
            <a:xfrm>
              <a:off x="5402852" y="1272170"/>
              <a:ext cx="309957" cy="499480"/>
            </a:xfrm>
            <a:custGeom>
              <a:avLst/>
              <a:gdLst>
                <a:gd name="T0" fmla="*/ 2147483647 w 685"/>
                <a:gd name="T1" fmla="*/ 0 h 1109"/>
                <a:gd name="T2" fmla="*/ 0 w 685"/>
                <a:gd name="T3" fmla="*/ 2147483647 h 1109"/>
                <a:gd name="T4" fmla="*/ 0 w 685"/>
                <a:gd name="T5" fmla="*/ 2147483647 h 1109"/>
                <a:gd name="T6" fmla="*/ 2147483647 w 685"/>
                <a:gd name="T7" fmla="*/ 2147483647 h 1109"/>
                <a:gd name="T8" fmla="*/ 2147483647 w 685"/>
                <a:gd name="T9" fmla="*/ 2147483647 h 1109"/>
                <a:gd name="T10" fmla="*/ 2147483647 w 685"/>
                <a:gd name="T11" fmla="*/ 2147483647 h 1109"/>
                <a:gd name="T12" fmla="*/ 2147483647 w 685"/>
                <a:gd name="T13" fmla="*/ 2147483647 h 1109"/>
                <a:gd name="T14" fmla="*/ 2147483647 w 685"/>
                <a:gd name="T15" fmla="*/ 2147483647 h 1109"/>
                <a:gd name="T16" fmla="*/ 2147483647 w 685"/>
                <a:gd name="T17" fmla="*/ 2147483647 h 1109"/>
                <a:gd name="T18" fmla="*/ 2147483647 w 685"/>
                <a:gd name="T19" fmla="*/ 2147483647 h 1109"/>
                <a:gd name="T20" fmla="*/ 2147483647 w 685"/>
                <a:gd name="T21" fmla="*/ 2147483647 h 1109"/>
                <a:gd name="T22" fmla="*/ 2147483647 w 685"/>
                <a:gd name="T23" fmla="*/ 1827264934 h 1109"/>
                <a:gd name="T24" fmla="*/ 2147483647 w 685"/>
                <a:gd name="T25" fmla="*/ 0 h 1109"/>
                <a:gd name="T26" fmla="*/ 2147483647 w 685"/>
                <a:gd name="T27" fmla="*/ 2147483647 h 1109"/>
                <a:gd name="T28" fmla="*/ 2147483647 w 685"/>
                <a:gd name="T29" fmla="*/ 2147483647 h 1109"/>
                <a:gd name="T30" fmla="*/ 2147483647 w 685"/>
                <a:gd name="T31" fmla="*/ 2147483647 h 1109"/>
                <a:gd name="T32" fmla="*/ 2147483647 w 685"/>
                <a:gd name="T33" fmla="*/ 2147483647 h 1109"/>
                <a:gd name="T34" fmla="*/ 2147483647 w 685"/>
                <a:gd name="T35" fmla="*/ 2147483647 h 1109"/>
                <a:gd name="T36" fmla="*/ 2147483647 w 685"/>
                <a:gd name="T37" fmla="*/ 2147483647 h 1109"/>
                <a:gd name="T38" fmla="*/ 2147483647 w 685"/>
                <a:gd name="T39" fmla="*/ 2147483647 h 1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4" name="Rectangle 29"/>
            <p:cNvSpPr>
              <a:spLocks noChangeArrowheads="1"/>
            </p:cNvSpPr>
            <p:nvPr userDrawn="1"/>
          </p:nvSpPr>
          <p:spPr bwMode="auto">
            <a:xfrm>
              <a:off x="5786928"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5" name="Freeform 30"/>
            <p:cNvSpPr>
              <a:spLocks noEditPoints="1"/>
            </p:cNvSpPr>
            <p:nvPr userDrawn="1"/>
          </p:nvSpPr>
          <p:spPr bwMode="auto">
            <a:xfrm>
              <a:off x="5937415" y="1272170"/>
              <a:ext cx="321186" cy="373485"/>
            </a:xfrm>
            <a:custGeom>
              <a:avLst/>
              <a:gdLst>
                <a:gd name="T0" fmla="*/ 2147483647 w 707"/>
                <a:gd name="T1" fmla="*/ 0 h 825"/>
                <a:gd name="T2" fmla="*/ 0 w 707"/>
                <a:gd name="T3" fmla="*/ 2147483647 h 825"/>
                <a:gd name="T4" fmla="*/ 0 w 707"/>
                <a:gd name="T5" fmla="*/ 2147483647 h 825"/>
                <a:gd name="T6" fmla="*/ 2147483647 w 707"/>
                <a:gd name="T7" fmla="*/ 2147483647 h 825"/>
                <a:gd name="T8" fmla="*/ 2147483647 w 707"/>
                <a:gd name="T9" fmla="*/ 2147483647 h 825"/>
                <a:gd name="T10" fmla="*/ 2147483647 w 707"/>
                <a:gd name="T11" fmla="*/ 2147483647 h 825"/>
                <a:gd name="T12" fmla="*/ 2147483647 w 707"/>
                <a:gd name="T13" fmla="*/ 0 h 825"/>
                <a:gd name="T14" fmla="*/ 2147483647 w 707"/>
                <a:gd name="T15" fmla="*/ 2147483647 h 825"/>
                <a:gd name="T16" fmla="*/ 2147483647 w 707"/>
                <a:gd name="T17" fmla="*/ 2147483647 h 825"/>
                <a:gd name="T18" fmla="*/ 2147483647 w 707"/>
                <a:gd name="T19" fmla="*/ 2147483647 h 825"/>
                <a:gd name="T20" fmla="*/ 2147483647 w 707"/>
                <a:gd name="T21" fmla="*/ 2147483647 h 825"/>
                <a:gd name="T22" fmla="*/ 2147483647 w 707"/>
                <a:gd name="T23" fmla="*/ 2147483647 h 825"/>
                <a:gd name="T24" fmla="*/ 2147483647 w 707"/>
                <a:gd name="T25" fmla="*/ 2147483647 h 825"/>
                <a:gd name="T26" fmla="*/ 2147483647 w 707"/>
                <a:gd name="T27" fmla="*/ 2147483647 h 8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6" name="Freeform 31"/>
            <p:cNvSpPr>
              <a:spLocks noEditPoints="1"/>
            </p:cNvSpPr>
            <p:nvPr userDrawn="1"/>
          </p:nvSpPr>
          <p:spPr bwMode="auto">
            <a:xfrm>
              <a:off x="6323738" y="1146175"/>
              <a:ext cx="309957" cy="499480"/>
            </a:xfrm>
            <a:custGeom>
              <a:avLst/>
              <a:gdLst>
                <a:gd name="T0" fmla="*/ 2147483647 w 684"/>
                <a:gd name="T1" fmla="*/ 2147483647 h 1103"/>
                <a:gd name="T2" fmla="*/ 2147483647 w 684"/>
                <a:gd name="T3" fmla="*/ 2147483647 h 1103"/>
                <a:gd name="T4" fmla="*/ 2147483647 w 684"/>
                <a:gd name="T5" fmla="*/ 0 h 1103"/>
                <a:gd name="T6" fmla="*/ 0 w 684"/>
                <a:gd name="T7" fmla="*/ 0 h 1103"/>
                <a:gd name="T8" fmla="*/ 0 w 684"/>
                <a:gd name="T9" fmla="*/ 2147483647 h 1103"/>
                <a:gd name="T10" fmla="*/ 2147483647 w 684"/>
                <a:gd name="T11" fmla="*/ 2147483647 h 1103"/>
                <a:gd name="T12" fmla="*/ 2147483647 w 684"/>
                <a:gd name="T13" fmla="*/ 2147483647 h 1103"/>
                <a:gd name="T14" fmla="*/ 2147483647 w 684"/>
                <a:gd name="T15" fmla="*/ 2147483647 h 1103"/>
                <a:gd name="T16" fmla="*/ 2147483647 w 684"/>
                <a:gd name="T17" fmla="*/ 2147483647 h 1103"/>
                <a:gd name="T18" fmla="*/ 2147483647 w 684"/>
                <a:gd name="T19" fmla="*/ 2147483647 h 1103"/>
                <a:gd name="T20" fmla="*/ 2147483647 w 684"/>
                <a:gd name="T21" fmla="*/ 2147483647 h 1103"/>
                <a:gd name="T22" fmla="*/ 2147483647 w 684"/>
                <a:gd name="T23" fmla="*/ 2147483647 h 1103"/>
                <a:gd name="T24" fmla="*/ 2147483647 w 684"/>
                <a:gd name="T25" fmla="*/ 2147483647 h 1103"/>
                <a:gd name="T26" fmla="*/ 2147483647 w 684"/>
                <a:gd name="T27" fmla="*/ 2147483647 h 1103"/>
                <a:gd name="T28" fmla="*/ 2147483647 w 684"/>
                <a:gd name="T29" fmla="*/ 2147483647 h 1103"/>
                <a:gd name="T30" fmla="*/ 2147483647 w 684"/>
                <a:gd name="T31" fmla="*/ 2147483647 h 1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7" name="Freeform 32"/>
            <p:cNvSpPr>
              <a:spLocks noEditPoints="1"/>
            </p:cNvSpPr>
            <p:nvPr userDrawn="1"/>
          </p:nvSpPr>
          <p:spPr bwMode="auto">
            <a:xfrm>
              <a:off x="6687600" y="1272170"/>
              <a:ext cx="294234" cy="373485"/>
            </a:xfrm>
            <a:custGeom>
              <a:avLst/>
              <a:gdLst>
                <a:gd name="T0" fmla="*/ 2147483647 w 647"/>
                <a:gd name="T1" fmla="*/ 0 h 825"/>
                <a:gd name="T2" fmla="*/ 2147483647 w 647"/>
                <a:gd name="T3" fmla="*/ 2147483647 h 825"/>
                <a:gd name="T4" fmla="*/ 2147483647 w 647"/>
                <a:gd name="T5" fmla="*/ 2147483647 h 825"/>
                <a:gd name="T6" fmla="*/ 2147483647 w 647"/>
                <a:gd name="T7" fmla="*/ 2147483647 h 825"/>
                <a:gd name="T8" fmla="*/ 2147483647 w 647"/>
                <a:gd name="T9" fmla="*/ 2147483647 h 825"/>
                <a:gd name="T10" fmla="*/ 2147483647 w 647"/>
                <a:gd name="T11" fmla="*/ 2147483647 h 825"/>
                <a:gd name="T12" fmla="*/ 2147483647 w 647"/>
                <a:gd name="T13" fmla="*/ 2147483647 h 825"/>
                <a:gd name="T14" fmla="*/ 0 w 647"/>
                <a:gd name="T15" fmla="*/ 2147483647 h 825"/>
                <a:gd name="T16" fmla="*/ 0 w 647"/>
                <a:gd name="T17" fmla="*/ 2147483647 h 825"/>
                <a:gd name="T18" fmla="*/ 2147483647 w 647"/>
                <a:gd name="T19" fmla="*/ 2147483647 h 825"/>
                <a:gd name="T20" fmla="*/ 2147483647 w 647"/>
                <a:gd name="T21" fmla="*/ 2147483647 h 825"/>
                <a:gd name="T22" fmla="*/ 2147483647 w 647"/>
                <a:gd name="T23" fmla="*/ 2147483647 h 825"/>
                <a:gd name="T24" fmla="*/ 2147483647 w 647"/>
                <a:gd name="T25" fmla="*/ 2147483647 h 825"/>
                <a:gd name="T26" fmla="*/ 2147483647 w 647"/>
                <a:gd name="T27" fmla="*/ 2147483647 h 825"/>
                <a:gd name="T28" fmla="*/ 2147483647 w 647"/>
                <a:gd name="T29" fmla="*/ 0 h 825"/>
                <a:gd name="T30" fmla="*/ 2147483647 w 647"/>
                <a:gd name="T31" fmla="*/ 2147483647 h 825"/>
                <a:gd name="T32" fmla="*/ 2147483647 w 647"/>
                <a:gd name="T33" fmla="*/ 2147483647 h 825"/>
                <a:gd name="T34" fmla="*/ 2147483647 w 647"/>
                <a:gd name="T35" fmla="*/ 2147483647 h 825"/>
                <a:gd name="T36" fmla="*/ 2147483647 w 647"/>
                <a:gd name="T37" fmla="*/ 2147483647 h 825"/>
                <a:gd name="T38" fmla="*/ 2147483647 w 647"/>
                <a:gd name="T39" fmla="*/ 2147483647 h 825"/>
                <a:gd name="T40" fmla="*/ 2147483647 w 647"/>
                <a:gd name="T41" fmla="*/ 2147483647 h 825"/>
                <a:gd name="T42" fmla="*/ 2147483647 w 647"/>
                <a:gd name="T43" fmla="*/ 2147483647 h 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sp>
          <p:nvSpPr>
            <p:cNvPr id="18" name="Rectangle 33"/>
            <p:cNvSpPr>
              <a:spLocks noChangeArrowheads="1"/>
            </p:cNvSpPr>
            <p:nvPr userDrawn="1"/>
          </p:nvSpPr>
          <p:spPr bwMode="auto">
            <a:xfrm>
              <a:off x="7058200" y="1146175"/>
              <a:ext cx="83105"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19" name="Rectangle 34"/>
            <p:cNvSpPr>
              <a:spLocks noChangeArrowheads="1"/>
            </p:cNvSpPr>
            <p:nvPr userDrawn="1"/>
          </p:nvSpPr>
          <p:spPr bwMode="auto">
            <a:xfrm>
              <a:off x="7226655" y="1146175"/>
              <a:ext cx="83104" cy="488231"/>
            </a:xfrm>
            <a:prstGeom prst="rect">
              <a:avLst/>
            </a:prstGeom>
            <a:solidFill>
              <a:srgbClr val="FFFFFF"/>
            </a:solidFill>
            <a:ln w="9525">
              <a:noFill/>
              <a:miter lim="800000"/>
              <a:headEnd/>
              <a:tailEnd/>
            </a:ln>
          </p:spPr>
          <p:txBody>
            <a:bodyPr/>
            <a:lstStyle/>
            <a:p>
              <a:pPr algn="ctr">
                <a:defRPr/>
              </a:pPr>
              <a:endParaRPr lang="en-US" dirty="0">
                <a:latin typeface="Verdana" charset="0"/>
                <a:ea typeface="ＭＳ Ｐゴシック" charset="-128"/>
              </a:endParaRPr>
            </a:p>
          </p:txBody>
        </p:sp>
        <p:sp>
          <p:nvSpPr>
            <p:cNvPr id="20" name="Freeform 35"/>
            <p:cNvSpPr>
              <a:spLocks/>
            </p:cNvSpPr>
            <p:nvPr userDrawn="1"/>
          </p:nvSpPr>
          <p:spPr bwMode="auto">
            <a:xfrm>
              <a:off x="7363665" y="1281170"/>
              <a:ext cx="343648" cy="490480"/>
            </a:xfrm>
            <a:custGeom>
              <a:avLst/>
              <a:gdLst>
                <a:gd name="T0" fmla="*/ 2147483647 w 758"/>
                <a:gd name="T1" fmla="*/ 0 h 1089"/>
                <a:gd name="T2" fmla="*/ 2147483647 w 758"/>
                <a:gd name="T3" fmla="*/ 0 h 1089"/>
                <a:gd name="T4" fmla="*/ 2147483647 w 758"/>
                <a:gd name="T5" fmla="*/ 2147483647 h 1089"/>
                <a:gd name="T6" fmla="*/ 2147483647 w 758"/>
                <a:gd name="T7" fmla="*/ 2147483647 h 1089"/>
                <a:gd name="T8" fmla="*/ 2147483647 w 758"/>
                <a:gd name="T9" fmla="*/ 2147483647 h 1089"/>
                <a:gd name="T10" fmla="*/ 2147483647 w 758"/>
                <a:gd name="T11" fmla="*/ 0 h 1089"/>
                <a:gd name="T12" fmla="*/ 0 w 758"/>
                <a:gd name="T13" fmla="*/ 0 h 1089"/>
                <a:gd name="T14" fmla="*/ 2147483647 w 758"/>
                <a:gd name="T15" fmla="*/ 2147483647 h 1089"/>
                <a:gd name="T16" fmla="*/ 2147483647 w 758"/>
                <a:gd name="T17" fmla="*/ 2147483647 h 1089"/>
                <a:gd name="T18" fmla="*/ 2147483647 w 758"/>
                <a:gd name="T19" fmla="*/ 2147483647 h 1089"/>
                <a:gd name="T20" fmla="*/ 465951326 w 758"/>
                <a:gd name="T21" fmla="*/ 2147483647 h 1089"/>
                <a:gd name="T22" fmla="*/ 465951326 w 758"/>
                <a:gd name="T23" fmla="*/ 2147483647 h 1089"/>
                <a:gd name="T24" fmla="*/ 2147483647 w 758"/>
                <a:gd name="T25" fmla="*/ 2147483647 h 1089"/>
                <a:gd name="T26" fmla="*/ 2147483647 w 758"/>
                <a:gd name="T27" fmla="*/ 2147483647 h 1089"/>
                <a:gd name="T28" fmla="*/ 2147483647 w 758"/>
                <a:gd name="T29" fmla="*/ 0 h 10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a:lstStyle/>
            <a:p>
              <a:pPr>
                <a:defRPr/>
              </a:pPr>
              <a:endParaRPr lang="en-US" dirty="0">
                <a:ea typeface="ＭＳ Ｐゴシック" charset="-128"/>
              </a:endParaRPr>
            </a:p>
          </p:txBody>
        </p:sp>
      </p:grpSp>
      <p:grpSp>
        <p:nvGrpSpPr>
          <p:cNvPr id="21" name="Group 16"/>
          <p:cNvGrpSpPr>
            <a:grpSpLocks noChangeAspect="1"/>
          </p:cNvGrpSpPr>
          <p:nvPr userDrawn="1"/>
        </p:nvGrpSpPr>
        <p:grpSpPr bwMode="auto">
          <a:xfrm>
            <a:off x="7519988" y="319088"/>
            <a:ext cx="1295400" cy="661987"/>
            <a:chOff x="201" y="3064"/>
            <a:chExt cx="1951" cy="997"/>
          </a:xfrm>
        </p:grpSpPr>
        <p:sp>
          <p:nvSpPr>
            <p:cNvPr id="22" name="Freeform 17"/>
            <p:cNvSpPr>
              <a:spLocks noChangeAspect="1" noEditPoints="1"/>
            </p:cNvSpPr>
            <p:nvPr/>
          </p:nvSpPr>
          <p:spPr bwMode="white">
            <a:xfrm>
              <a:off x="201" y="3875"/>
              <a:ext cx="115" cy="184"/>
            </a:xfrm>
            <a:custGeom>
              <a:avLst/>
              <a:gdLst>
                <a:gd name="T0" fmla="*/ 2 w 684"/>
                <a:gd name="T1" fmla="*/ 0 h 1090"/>
                <a:gd name="T2" fmla="*/ 1 w 684"/>
                <a:gd name="T3" fmla="*/ 0 h 1090"/>
                <a:gd name="T4" fmla="*/ 1 w 684"/>
                <a:gd name="T5" fmla="*/ 0 h 1090"/>
                <a:gd name="T6" fmla="*/ 0 w 684"/>
                <a:gd name="T7" fmla="*/ 0 h 1090"/>
                <a:gd name="T8" fmla="*/ 0 w 684"/>
                <a:gd name="T9" fmla="*/ 5 h 1090"/>
                <a:gd name="T10" fmla="*/ 1 w 684"/>
                <a:gd name="T11" fmla="*/ 5 h 1090"/>
                <a:gd name="T12" fmla="*/ 1 w 684"/>
                <a:gd name="T13" fmla="*/ 4 h 1090"/>
                <a:gd name="T14" fmla="*/ 2 w 684"/>
                <a:gd name="T15" fmla="*/ 4 h 1090"/>
                <a:gd name="T16" fmla="*/ 3 w 684"/>
                <a:gd name="T17" fmla="*/ 2 h 1090"/>
                <a:gd name="T18" fmla="*/ 3 w 684"/>
                <a:gd name="T19" fmla="*/ 2 h 1090"/>
                <a:gd name="T20" fmla="*/ 2 w 684"/>
                <a:gd name="T21" fmla="*/ 0 h 1090"/>
                <a:gd name="T22" fmla="*/ 2 w 684"/>
                <a:gd name="T23" fmla="*/ 2 h 1090"/>
                <a:gd name="T24" fmla="*/ 2 w 684"/>
                <a:gd name="T25" fmla="*/ 3 h 1090"/>
                <a:gd name="T26" fmla="*/ 1 w 684"/>
                <a:gd name="T27" fmla="*/ 3 h 1090"/>
                <a:gd name="T28" fmla="*/ 1 w 684"/>
                <a:gd name="T29" fmla="*/ 1 h 1090"/>
                <a:gd name="T30" fmla="*/ 2 w 684"/>
                <a:gd name="T31" fmla="*/ 1 h 1090"/>
                <a:gd name="T32" fmla="*/ 2 w 684"/>
                <a:gd name="T33" fmla="*/ 2 h 1090"/>
                <a:gd name="T34" fmla="*/ 2 w 684"/>
                <a:gd name="T35" fmla="*/ 2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3" name="Freeform 18"/>
            <p:cNvSpPr>
              <a:spLocks noChangeAspect="1" noEditPoints="1"/>
            </p:cNvSpPr>
            <p:nvPr/>
          </p:nvSpPr>
          <p:spPr bwMode="white">
            <a:xfrm>
              <a:off x="335" y="3875"/>
              <a:ext cx="110" cy="139"/>
            </a:xfrm>
            <a:custGeom>
              <a:avLst/>
              <a:gdLst>
                <a:gd name="T0" fmla="*/ 2 w 647"/>
                <a:gd name="T1" fmla="*/ 0 h 824"/>
                <a:gd name="T2" fmla="*/ 0 w 647"/>
                <a:gd name="T3" fmla="*/ 0 h 824"/>
                <a:gd name="T4" fmla="*/ 0 w 647"/>
                <a:gd name="T5" fmla="*/ 1 h 824"/>
                <a:gd name="T6" fmla="*/ 2 w 647"/>
                <a:gd name="T7" fmla="*/ 1 h 824"/>
                <a:gd name="T8" fmla="*/ 2 w 647"/>
                <a:gd name="T9" fmla="*/ 1 h 824"/>
                <a:gd name="T10" fmla="*/ 2 w 647"/>
                <a:gd name="T11" fmla="*/ 2 h 824"/>
                <a:gd name="T12" fmla="*/ 2 w 647"/>
                <a:gd name="T13" fmla="*/ 2 h 824"/>
                <a:gd name="T14" fmla="*/ 0 w 647"/>
                <a:gd name="T15" fmla="*/ 3 h 824"/>
                <a:gd name="T16" fmla="*/ 0 w 647"/>
                <a:gd name="T17" fmla="*/ 3 h 824"/>
                <a:gd name="T18" fmla="*/ 1 w 647"/>
                <a:gd name="T19" fmla="*/ 4 h 824"/>
                <a:gd name="T20" fmla="*/ 2 w 647"/>
                <a:gd name="T21" fmla="*/ 4 h 824"/>
                <a:gd name="T22" fmla="*/ 2 w 647"/>
                <a:gd name="T23" fmla="*/ 4 h 824"/>
                <a:gd name="T24" fmla="*/ 3 w 647"/>
                <a:gd name="T25" fmla="*/ 4 h 824"/>
                <a:gd name="T26" fmla="*/ 3 w 647"/>
                <a:gd name="T27" fmla="*/ 1 h 824"/>
                <a:gd name="T28" fmla="*/ 2 w 647"/>
                <a:gd name="T29" fmla="*/ 0 h 824"/>
                <a:gd name="T30" fmla="*/ 2 w 647"/>
                <a:gd name="T31" fmla="*/ 3 h 824"/>
                <a:gd name="T32" fmla="*/ 1 w 647"/>
                <a:gd name="T33" fmla="*/ 3 h 824"/>
                <a:gd name="T34" fmla="*/ 1 w 647"/>
                <a:gd name="T35" fmla="*/ 3 h 824"/>
                <a:gd name="T36" fmla="*/ 1 w 647"/>
                <a:gd name="T37" fmla="*/ 3 h 824"/>
                <a:gd name="T38" fmla="*/ 2 w 647"/>
                <a:gd name="T39" fmla="*/ 2 h 824"/>
                <a:gd name="T40" fmla="*/ 2 w 647"/>
                <a:gd name="T41" fmla="*/ 2 h 824"/>
                <a:gd name="T42" fmla="*/ 2 w 647"/>
                <a:gd name="T43" fmla="*/ 3 h 8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4" name="Freeform 19"/>
            <p:cNvSpPr>
              <a:spLocks noChangeAspect="1"/>
            </p:cNvSpPr>
            <p:nvPr/>
          </p:nvSpPr>
          <p:spPr bwMode="white">
            <a:xfrm>
              <a:off x="459" y="3879"/>
              <a:ext cx="127" cy="182"/>
            </a:xfrm>
            <a:custGeom>
              <a:avLst/>
              <a:gdLst>
                <a:gd name="T0" fmla="*/ 4 w 758"/>
                <a:gd name="T1" fmla="*/ 0 h 1088"/>
                <a:gd name="T2" fmla="*/ 3 w 758"/>
                <a:gd name="T3" fmla="*/ 0 h 1088"/>
                <a:gd name="T4" fmla="*/ 2 w 758"/>
                <a:gd name="T5" fmla="*/ 2 h 1088"/>
                <a:gd name="T6" fmla="*/ 2 w 758"/>
                <a:gd name="T7" fmla="*/ 3 h 1088"/>
                <a:gd name="T8" fmla="*/ 2 w 758"/>
                <a:gd name="T9" fmla="*/ 2 h 1088"/>
                <a:gd name="T10" fmla="*/ 1 w 758"/>
                <a:gd name="T11" fmla="*/ 0 h 1088"/>
                <a:gd name="T12" fmla="*/ 0 w 758"/>
                <a:gd name="T13" fmla="*/ 0 h 1088"/>
                <a:gd name="T14" fmla="*/ 1 w 758"/>
                <a:gd name="T15" fmla="*/ 4 h 1088"/>
                <a:gd name="T16" fmla="*/ 1 w 758"/>
                <a:gd name="T17" fmla="*/ 4 h 1088"/>
                <a:gd name="T18" fmla="*/ 1 w 758"/>
                <a:gd name="T19" fmla="*/ 4 h 1088"/>
                <a:gd name="T20" fmla="*/ 0 w 758"/>
                <a:gd name="T21" fmla="*/ 4 h 1088"/>
                <a:gd name="T22" fmla="*/ 0 w 758"/>
                <a:gd name="T23" fmla="*/ 5 h 1088"/>
                <a:gd name="T24" fmla="*/ 1 w 758"/>
                <a:gd name="T25" fmla="*/ 5 h 1088"/>
                <a:gd name="T26" fmla="*/ 2 w 758"/>
                <a:gd name="T27" fmla="*/ 4 h 1088"/>
                <a:gd name="T28" fmla="*/ 4 w 758"/>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5" name="Freeform 20"/>
            <p:cNvSpPr>
              <a:spLocks noChangeAspect="1"/>
            </p:cNvSpPr>
            <p:nvPr/>
          </p:nvSpPr>
          <p:spPr bwMode="white">
            <a:xfrm>
              <a:off x="607" y="3875"/>
              <a:ext cx="179"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6" name="Freeform 21"/>
            <p:cNvSpPr>
              <a:spLocks noChangeAspect="1" noEditPoints="1"/>
            </p:cNvSpPr>
            <p:nvPr/>
          </p:nvSpPr>
          <p:spPr bwMode="white">
            <a:xfrm>
              <a:off x="806" y="3875"/>
              <a:ext cx="120" cy="139"/>
            </a:xfrm>
            <a:custGeom>
              <a:avLst/>
              <a:gdLst>
                <a:gd name="T0" fmla="*/ 3 w 708"/>
                <a:gd name="T1" fmla="*/ 2 h 824"/>
                <a:gd name="T2" fmla="*/ 3 w 708"/>
                <a:gd name="T3" fmla="*/ 2 h 824"/>
                <a:gd name="T4" fmla="*/ 2 w 708"/>
                <a:gd name="T5" fmla="*/ 0 h 824"/>
                <a:gd name="T6" fmla="*/ 0 w 708"/>
                <a:gd name="T7" fmla="*/ 2 h 824"/>
                <a:gd name="T8" fmla="*/ 0 w 708"/>
                <a:gd name="T9" fmla="*/ 2 h 824"/>
                <a:gd name="T10" fmla="*/ 2 w 708"/>
                <a:gd name="T11" fmla="*/ 4 h 824"/>
                <a:gd name="T12" fmla="*/ 3 w 708"/>
                <a:gd name="T13" fmla="*/ 4 h 824"/>
                <a:gd name="T14" fmla="*/ 3 w 708"/>
                <a:gd name="T15" fmla="*/ 3 h 824"/>
                <a:gd name="T16" fmla="*/ 2 w 708"/>
                <a:gd name="T17" fmla="*/ 3 h 824"/>
                <a:gd name="T18" fmla="*/ 1 w 708"/>
                <a:gd name="T19" fmla="*/ 2 h 824"/>
                <a:gd name="T20" fmla="*/ 1 w 708"/>
                <a:gd name="T21" fmla="*/ 2 h 824"/>
                <a:gd name="T22" fmla="*/ 3 w 708"/>
                <a:gd name="T23" fmla="*/ 2 h 824"/>
                <a:gd name="T24" fmla="*/ 1 w 708"/>
                <a:gd name="T25" fmla="*/ 2 h 824"/>
                <a:gd name="T26" fmla="*/ 2 w 708"/>
                <a:gd name="T27" fmla="*/ 1 h 824"/>
                <a:gd name="T28" fmla="*/ 3 w 708"/>
                <a:gd name="T29" fmla="*/ 2 h 824"/>
                <a:gd name="T30" fmla="*/ 3 w 708"/>
                <a:gd name="T31" fmla="*/ 2 h 824"/>
                <a:gd name="T32" fmla="*/ 1 w 708"/>
                <a:gd name="T33" fmla="*/ 2 h 824"/>
                <a:gd name="T34" fmla="*/ 1 w 708"/>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7" name="Freeform 22"/>
            <p:cNvSpPr>
              <a:spLocks noChangeAspect="1"/>
            </p:cNvSpPr>
            <p:nvPr/>
          </p:nvSpPr>
          <p:spPr bwMode="white">
            <a:xfrm>
              <a:off x="947" y="3875"/>
              <a:ext cx="115" cy="136"/>
            </a:xfrm>
            <a:custGeom>
              <a:avLst/>
              <a:gdLst>
                <a:gd name="T0" fmla="*/ 3 w 683"/>
                <a:gd name="T1" fmla="*/ 4 h 803"/>
                <a:gd name="T2" fmla="*/ 3 w 683"/>
                <a:gd name="T3" fmla="*/ 2 h 803"/>
                <a:gd name="T4" fmla="*/ 2 w 683"/>
                <a:gd name="T5" fmla="*/ 0 h 803"/>
                <a:gd name="T6" fmla="*/ 1 w 683"/>
                <a:gd name="T7" fmla="*/ 0 h 803"/>
                <a:gd name="T8" fmla="*/ 1 w 683"/>
                <a:gd name="T9" fmla="*/ 0 h 803"/>
                <a:gd name="T10" fmla="*/ 0 w 683"/>
                <a:gd name="T11" fmla="*/ 0 h 803"/>
                <a:gd name="T12" fmla="*/ 0 w 683"/>
                <a:gd name="T13" fmla="*/ 4 h 803"/>
                <a:gd name="T14" fmla="*/ 1 w 683"/>
                <a:gd name="T15" fmla="*/ 4 h 803"/>
                <a:gd name="T16" fmla="*/ 1 w 683"/>
                <a:gd name="T17" fmla="*/ 1 h 803"/>
                <a:gd name="T18" fmla="*/ 2 w 683"/>
                <a:gd name="T19" fmla="*/ 1 h 803"/>
                <a:gd name="T20" fmla="*/ 2 w 683"/>
                <a:gd name="T21" fmla="*/ 2 h 803"/>
                <a:gd name="T22" fmla="*/ 2 w 683"/>
                <a:gd name="T23" fmla="*/ 4 h 803"/>
                <a:gd name="T24" fmla="*/ 3 w 683"/>
                <a:gd name="T25" fmla="*/ 4 h 8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8" name="Freeform 23"/>
            <p:cNvSpPr>
              <a:spLocks noChangeAspect="1"/>
            </p:cNvSpPr>
            <p:nvPr/>
          </p:nvSpPr>
          <p:spPr bwMode="white">
            <a:xfrm>
              <a:off x="1081" y="3846"/>
              <a:ext cx="88" cy="167"/>
            </a:xfrm>
            <a:custGeom>
              <a:avLst/>
              <a:gdLst>
                <a:gd name="T0" fmla="*/ 3 w 520"/>
                <a:gd name="T1" fmla="*/ 4 h 1003"/>
                <a:gd name="T2" fmla="*/ 3 w 520"/>
                <a:gd name="T3" fmla="*/ 4 h 1003"/>
                <a:gd name="T4" fmla="*/ 2 w 520"/>
                <a:gd name="T5" fmla="*/ 4 h 1003"/>
                <a:gd name="T6" fmla="*/ 2 w 520"/>
                <a:gd name="T7" fmla="*/ 3 h 1003"/>
                <a:gd name="T8" fmla="*/ 2 w 520"/>
                <a:gd name="T9" fmla="*/ 2 h 1003"/>
                <a:gd name="T10" fmla="*/ 3 w 520"/>
                <a:gd name="T11" fmla="*/ 2 h 1003"/>
                <a:gd name="T12" fmla="*/ 3 w 520"/>
                <a:gd name="T13" fmla="*/ 1 h 1003"/>
                <a:gd name="T14" fmla="*/ 2 w 520"/>
                <a:gd name="T15" fmla="*/ 1 h 1003"/>
                <a:gd name="T16" fmla="*/ 2 w 520"/>
                <a:gd name="T17" fmla="*/ 0 h 1003"/>
                <a:gd name="T18" fmla="*/ 1 w 520"/>
                <a:gd name="T19" fmla="*/ 0 h 1003"/>
                <a:gd name="T20" fmla="*/ 1 w 520"/>
                <a:gd name="T21" fmla="*/ 1 h 1003"/>
                <a:gd name="T22" fmla="*/ 0 w 520"/>
                <a:gd name="T23" fmla="*/ 1 h 1003"/>
                <a:gd name="T24" fmla="*/ 0 w 520"/>
                <a:gd name="T25" fmla="*/ 1 h 1003"/>
                <a:gd name="T26" fmla="*/ 1 w 520"/>
                <a:gd name="T27" fmla="*/ 2 h 1003"/>
                <a:gd name="T28" fmla="*/ 1 w 520"/>
                <a:gd name="T29" fmla="*/ 4 h 1003"/>
                <a:gd name="T30" fmla="*/ 2 w 520"/>
                <a:gd name="T31" fmla="*/ 5 h 1003"/>
                <a:gd name="T32" fmla="*/ 3 w 520"/>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29" name="Freeform 24"/>
            <p:cNvSpPr>
              <a:spLocks noChangeAspect="1"/>
            </p:cNvSpPr>
            <p:nvPr/>
          </p:nvSpPr>
          <p:spPr bwMode="white">
            <a:xfrm>
              <a:off x="1243" y="3875"/>
              <a:ext cx="100" cy="139"/>
            </a:xfrm>
            <a:custGeom>
              <a:avLst/>
              <a:gdLst>
                <a:gd name="T0" fmla="*/ 3 w 595"/>
                <a:gd name="T1" fmla="*/ 3 h 823"/>
                <a:gd name="T2" fmla="*/ 2 w 595"/>
                <a:gd name="T3" fmla="*/ 2 h 823"/>
                <a:gd name="T4" fmla="*/ 2 w 595"/>
                <a:gd name="T5" fmla="*/ 2 h 823"/>
                <a:gd name="T6" fmla="*/ 1 w 595"/>
                <a:gd name="T7" fmla="*/ 1 h 823"/>
                <a:gd name="T8" fmla="*/ 2 w 595"/>
                <a:gd name="T9" fmla="*/ 1 h 823"/>
                <a:gd name="T10" fmla="*/ 3 w 595"/>
                <a:gd name="T11" fmla="*/ 1 h 823"/>
                <a:gd name="T12" fmla="*/ 3 w 595"/>
                <a:gd name="T13" fmla="*/ 0 h 823"/>
                <a:gd name="T14" fmla="*/ 2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0" name="Freeform 25"/>
            <p:cNvSpPr>
              <a:spLocks noChangeAspect="1"/>
            </p:cNvSpPr>
            <p:nvPr/>
          </p:nvSpPr>
          <p:spPr bwMode="white">
            <a:xfrm>
              <a:off x="1356" y="3879"/>
              <a:ext cx="127" cy="182"/>
            </a:xfrm>
            <a:custGeom>
              <a:avLst/>
              <a:gdLst>
                <a:gd name="T0" fmla="*/ 4 w 759"/>
                <a:gd name="T1" fmla="*/ 0 h 1088"/>
                <a:gd name="T2" fmla="*/ 3 w 759"/>
                <a:gd name="T3" fmla="*/ 0 h 1088"/>
                <a:gd name="T4" fmla="*/ 2 w 759"/>
                <a:gd name="T5" fmla="*/ 2 h 1088"/>
                <a:gd name="T6" fmla="*/ 2 w 759"/>
                <a:gd name="T7" fmla="*/ 3 h 1088"/>
                <a:gd name="T8" fmla="*/ 2 w 759"/>
                <a:gd name="T9" fmla="*/ 2 h 1088"/>
                <a:gd name="T10" fmla="*/ 1 w 759"/>
                <a:gd name="T11" fmla="*/ 0 h 1088"/>
                <a:gd name="T12" fmla="*/ 0 w 759"/>
                <a:gd name="T13" fmla="*/ 0 h 1088"/>
                <a:gd name="T14" fmla="*/ 1 w 759"/>
                <a:gd name="T15" fmla="*/ 4 h 1088"/>
                <a:gd name="T16" fmla="*/ 1 w 759"/>
                <a:gd name="T17" fmla="*/ 4 h 1088"/>
                <a:gd name="T18" fmla="*/ 1 w 759"/>
                <a:gd name="T19" fmla="*/ 4 h 1088"/>
                <a:gd name="T20" fmla="*/ 0 w 759"/>
                <a:gd name="T21" fmla="*/ 4 h 1088"/>
                <a:gd name="T22" fmla="*/ 0 w 759"/>
                <a:gd name="T23" fmla="*/ 5 h 1088"/>
                <a:gd name="T24" fmla="*/ 1 w 759"/>
                <a:gd name="T25" fmla="*/ 5 h 1088"/>
                <a:gd name="T26" fmla="*/ 2 w 759"/>
                <a:gd name="T27" fmla="*/ 4 h 1088"/>
                <a:gd name="T28" fmla="*/ 4 w 759"/>
                <a:gd name="T29" fmla="*/ 0 h 10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1" name="Freeform 26"/>
            <p:cNvSpPr>
              <a:spLocks noChangeAspect="1"/>
            </p:cNvSpPr>
            <p:nvPr/>
          </p:nvSpPr>
          <p:spPr bwMode="white">
            <a:xfrm>
              <a:off x="1497" y="3875"/>
              <a:ext cx="98" cy="139"/>
            </a:xfrm>
            <a:custGeom>
              <a:avLst/>
              <a:gdLst>
                <a:gd name="T0" fmla="*/ 3 w 596"/>
                <a:gd name="T1" fmla="*/ 3 h 823"/>
                <a:gd name="T2" fmla="*/ 2 w 596"/>
                <a:gd name="T3" fmla="*/ 2 h 823"/>
                <a:gd name="T4" fmla="*/ 1 w 596"/>
                <a:gd name="T5" fmla="*/ 2 h 823"/>
                <a:gd name="T6" fmla="*/ 1 w 596"/>
                <a:gd name="T7" fmla="*/ 1 h 823"/>
                <a:gd name="T8" fmla="*/ 1 w 596"/>
                <a:gd name="T9" fmla="*/ 1 h 823"/>
                <a:gd name="T10" fmla="*/ 2 w 596"/>
                <a:gd name="T11" fmla="*/ 1 h 823"/>
                <a:gd name="T12" fmla="*/ 2 w 596"/>
                <a:gd name="T13" fmla="*/ 0 h 823"/>
                <a:gd name="T14" fmla="*/ 1 w 596"/>
                <a:gd name="T15" fmla="*/ 0 h 823"/>
                <a:gd name="T16" fmla="*/ 0 w 596"/>
                <a:gd name="T17" fmla="*/ 1 h 823"/>
                <a:gd name="T18" fmla="*/ 1 w 596"/>
                <a:gd name="T19" fmla="*/ 2 h 823"/>
                <a:gd name="T20" fmla="*/ 1 w 596"/>
                <a:gd name="T21" fmla="*/ 2 h 823"/>
                <a:gd name="T22" fmla="*/ 2 w 596"/>
                <a:gd name="T23" fmla="*/ 3 h 823"/>
                <a:gd name="T24" fmla="*/ 1 w 596"/>
                <a:gd name="T25" fmla="*/ 3 h 823"/>
                <a:gd name="T26" fmla="*/ 0 w 596"/>
                <a:gd name="T27" fmla="*/ 3 h 823"/>
                <a:gd name="T28" fmla="*/ 0 w 596"/>
                <a:gd name="T29" fmla="*/ 4 h 823"/>
                <a:gd name="T30" fmla="*/ 1 w 596"/>
                <a:gd name="T31" fmla="*/ 4 h 823"/>
                <a:gd name="T32" fmla="*/ 3 w 596"/>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2" name="Freeform 27"/>
            <p:cNvSpPr>
              <a:spLocks noChangeAspect="1"/>
            </p:cNvSpPr>
            <p:nvPr/>
          </p:nvSpPr>
          <p:spPr bwMode="white">
            <a:xfrm>
              <a:off x="1609" y="3846"/>
              <a:ext cx="86" cy="167"/>
            </a:xfrm>
            <a:custGeom>
              <a:avLst/>
              <a:gdLst>
                <a:gd name="T0" fmla="*/ 2 w 521"/>
                <a:gd name="T1" fmla="*/ 4 h 1003"/>
                <a:gd name="T2" fmla="*/ 2 w 521"/>
                <a:gd name="T3" fmla="*/ 4 h 1003"/>
                <a:gd name="T4" fmla="*/ 2 w 521"/>
                <a:gd name="T5" fmla="*/ 4 h 1003"/>
                <a:gd name="T6" fmla="*/ 1 w 521"/>
                <a:gd name="T7" fmla="*/ 3 h 1003"/>
                <a:gd name="T8" fmla="*/ 1 w 521"/>
                <a:gd name="T9" fmla="*/ 2 h 1003"/>
                <a:gd name="T10" fmla="*/ 2 w 521"/>
                <a:gd name="T11" fmla="*/ 2 h 1003"/>
                <a:gd name="T12" fmla="*/ 2 w 521"/>
                <a:gd name="T13" fmla="*/ 1 h 1003"/>
                <a:gd name="T14" fmla="*/ 1 w 521"/>
                <a:gd name="T15" fmla="*/ 1 h 1003"/>
                <a:gd name="T16" fmla="*/ 1 w 521"/>
                <a:gd name="T17" fmla="*/ 0 h 1003"/>
                <a:gd name="T18" fmla="*/ 1 w 521"/>
                <a:gd name="T19" fmla="*/ 0 h 1003"/>
                <a:gd name="T20" fmla="*/ 1 w 521"/>
                <a:gd name="T21" fmla="*/ 1 h 1003"/>
                <a:gd name="T22" fmla="*/ 0 w 521"/>
                <a:gd name="T23" fmla="*/ 1 h 1003"/>
                <a:gd name="T24" fmla="*/ 0 w 521"/>
                <a:gd name="T25" fmla="*/ 1 h 1003"/>
                <a:gd name="T26" fmla="*/ 1 w 521"/>
                <a:gd name="T27" fmla="*/ 2 h 1003"/>
                <a:gd name="T28" fmla="*/ 1 w 521"/>
                <a:gd name="T29" fmla="*/ 4 h 1003"/>
                <a:gd name="T30" fmla="*/ 2 w 521"/>
                <a:gd name="T31" fmla="*/ 5 h 1003"/>
                <a:gd name="T32" fmla="*/ 2 w 521"/>
                <a:gd name="T33" fmla="*/ 4 h 10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3" name="Freeform 28"/>
            <p:cNvSpPr>
              <a:spLocks noChangeAspect="1" noEditPoints="1"/>
            </p:cNvSpPr>
            <p:nvPr/>
          </p:nvSpPr>
          <p:spPr bwMode="white">
            <a:xfrm>
              <a:off x="1714" y="3875"/>
              <a:ext cx="120" cy="139"/>
            </a:xfrm>
            <a:custGeom>
              <a:avLst/>
              <a:gdLst>
                <a:gd name="T0" fmla="*/ 3 w 707"/>
                <a:gd name="T1" fmla="*/ 2 h 824"/>
                <a:gd name="T2" fmla="*/ 3 w 707"/>
                <a:gd name="T3" fmla="*/ 2 h 824"/>
                <a:gd name="T4" fmla="*/ 2 w 707"/>
                <a:gd name="T5" fmla="*/ 0 h 824"/>
                <a:gd name="T6" fmla="*/ 0 w 707"/>
                <a:gd name="T7" fmla="*/ 2 h 824"/>
                <a:gd name="T8" fmla="*/ 0 w 707"/>
                <a:gd name="T9" fmla="*/ 2 h 824"/>
                <a:gd name="T10" fmla="*/ 2 w 707"/>
                <a:gd name="T11" fmla="*/ 4 h 824"/>
                <a:gd name="T12" fmla="*/ 3 w 707"/>
                <a:gd name="T13" fmla="*/ 4 h 824"/>
                <a:gd name="T14" fmla="*/ 3 w 707"/>
                <a:gd name="T15" fmla="*/ 3 h 824"/>
                <a:gd name="T16" fmla="*/ 2 w 707"/>
                <a:gd name="T17" fmla="*/ 3 h 824"/>
                <a:gd name="T18" fmla="*/ 1 w 707"/>
                <a:gd name="T19" fmla="*/ 2 h 824"/>
                <a:gd name="T20" fmla="*/ 1 w 707"/>
                <a:gd name="T21" fmla="*/ 2 h 824"/>
                <a:gd name="T22" fmla="*/ 3 w 707"/>
                <a:gd name="T23" fmla="*/ 2 h 824"/>
                <a:gd name="T24" fmla="*/ 1 w 707"/>
                <a:gd name="T25" fmla="*/ 2 h 824"/>
                <a:gd name="T26" fmla="*/ 2 w 707"/>
                <a:gd name="T27" fmla="*/ 1 h 824"/>
                <a:gd name="T28" fmla="*/ 3 w 707"/>
                <a:gd name="T29" fmla="*/ 2 h 824"/>
                <a:gd name="T30" fmla="*/ 3 w 707"/>
                <a:gd name="T31" fmla="*/ 2 h 824"/>
                <a:gd name="T32" fmla="*/ 1 w 707"/>
                <a:gd name="T33" fmla="*/ 2 h 824"/>
                <a:gd name="T34" fmla="*/ 1 w 707"/>
                <a:gd name="T35" fmla="*/ 2 h 8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4" name="Freeform 29"/>
            <p:cNvSpPr>
              <a:spLocks noChangeAspect="1"/>
            </p:cNvSpPr>
            <p:nvPr/>
          </p:nvSpPr>
          <p:spPr bwMode="white">
            <a:xfrm>
              <a:off x="1856" y="3875"/>
              <a:ext cx="177" cy="136"/>
            </a:xfrm>
            <a:custGeom>
              <a:avLst/>
              <a:gdLst>
                <a:gd name="T0" fmla="*/ 5 w 1066"/>
                <a:gd name="T1" fmla="*/ 4 h 803"/>
                <a:gd name="T2" fmla="*/ 5 w 1066"/>
                <a:gd name="T3" fmla="*/ 1 h 803"/>
                <a:gd name="T4" fmla="*/ 4 w 1066"/>
                <a:gd name="T5" fmla="*/ 0 h 803"/>
                <a:gd name="T6" fmla="*/ 3 w 1066"/>
                <a:gd name="T7" fmla="*/ 0 h 803"/>
                <a:gd name="T8" fmla="*/ 2 w 1066"/>
                <a:gd name="T9" fmla="*/ 0 h 803"/>
                <a:gd name="T10" fmla="*/ 1 w 1066"/>
                <a:gd name="T11" fmla="*/ 0 h 803"/>
                <a:gd name="T12" fmla="*/ 1 w 1066"/>
                <a:gd name="T13" fmla="*/ 0 h 803"/>
                <a:gd name="T14" fmla="*/ 0 w 1066"/>
                <a:gd name="T15" fmla="*/ 0 h 803"/>
                <a:gd name="T16" fmla="*/ 0 w 1066"/>
                <a:gd name="T17" fmla="*/ 4 h 803"/>
                <a:gd name="T18" fmla="*/ 1 w 1066"/>
                <a:gd name="T19" fmla="*/ 4 h 803"/>
                <a:gd name="T20" fmla="*/ 1 w 1066"/>
                <a:gd name="T21" fmla="*/ 1 h 803"/>
                <a:gd name="T22" fmla="*/ 2 w 1066"/>
                <a:gd name="T23" fmla="*/ 1 h 803"/>
                <a:gd name="T24" fmla="*/ 2 w 1066"/>
                <a:gd name="T25" fmla="*/ 1 h 803"/>
                <a:gd name="T26" fmla="*/ 2 w 1066"/>
                <a:gd name="T27" fmla="*/ 4 h 803"/>
                <a:gd name="T28" fmla="*/ 3 w 1066"/>
                <a:gd name="T29" fmla="*/ 4 h 803"/>
                <a:gd name="T30" fmla="*/ 3 w 1066"/>
                <a:gd name="T31" fmla="*/ 1 h 803"/>
                <a:gd name="T32" fmla="*/ 3 w 1066"/>
                <a:gd name="T33" fmla="*/ 1 h 803"/>
                <a:gd name="T34" fmla="*/ 4 w 1066"/>
                <a:gd name="T35" fmla="*/ 1 h 803"/>
                <a:gd name="T36" fmla="*/ 4 w 1066"/>
                <a:gd name="T37" fmla="*/ 1 h 803"/>
                <a:gd name="T38" fmla="*/ 4 w 1066"/>
                <a:gd name="T39" fmla="*/ 4 h 803"/>
                <a:gd name="T40" fmla="*/ 5 w 1066"/>
                <a:gd name="T41" fmla="*/ 4 h 8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5" name="Freeform 30"/>
            <p:cNvSpPr>
              <a:spLocks noChangeAspect="1"/>
            </p:cNvSpPr>
            <p:nvPr/>
          </p:nvSpPr>
          <p:spPr bwMode="white">
            <a:xfrm>
              <a:off x="2054" y="3875"/>
              <a:ext cx="98" cy="139"/>
            </a:xfrm>
            <a:custGeom>
              <a:avLst/>
              <a:gdLst>
                <a:gd name="T0" fmla="*/ 3 w 595"/>
                <a:gd name="T1" fmla="*/ 3 h 823"/>
                <a:gd name="T2" fmla="*/ 2 w 595"/>
                <a:gd name="T3" fmla="*/ 2 h 823"/>
                <a:gd name="T4" fmla="*/ 1 w 595"/>
                <a:gd name="T5" fmla="*/ 2 h 823"/>
                <a:gd name="T6" fmla="*/ 1 w 595"/>
                <a:gd name="T7" fmla="*/ 1 h 823"/>
                <a:gd name="T8" fmla="*/ 1 w 595"/>
                <a:gd name="T9" fmla="*/ 1 h 823"/>
                <a:gd name="T10" fmla="*/ 2 w 595"/>
                <a:gd name="T11" fmla="*/ 1 h 823"/>
                <a:gd name="T12" fmla="*/ 2 w 595"/>
                <a:gd name="T13" fmla="*/ 0 h 823"/>
                <a:gd name="T14" fmla="*/ 1 w 595"/>
                <a:gd name="T15" fmla="*/ 0 h 823"/>
                <a:gd name="T16" fmla="*/ 0 w 595"/>
                <a:gd name="T17" fmla="*/ 1 h 823"/>
                <a:gd name="T18" fmla="*/ 1 w 595"/>
                <a:gd name="T19" fmla="*/ 2 h 823"/>
                <a:gd name="T20" fmla="*/ 1 w 595"/>
                <a:gd name="T21" fmla="*/ 2 h 823"/>
                <a:gd name="T22" fmla="*/ 2 w 595"/>
                <a:gd name="T23" fmla="*/ 3 h 823"/>
                <a:gd name="T24" fmla="*/ 1 w 595"/>
                <a:gd name="T25" fmla="*/ 3 h 823"/>
                <a:gd name="T26" fmla="*/ 0 w 595"/>
                <a:gd name="T27" fmla="*/ 3 h 823"/>
                <a:gd name="T28" fmla="*/ 0 w 595"/>
                <a:gd name="T29" fmla="*/ 4 h 823"/>
                <a:gd name="T30" fmla="*/ 1 w 595"/>
                <a:gd name="T31" fmla="*/ 4 h 823"/>
                <a:gd name="T32" fmla="*/ 3 w 595"/>
                <a:gd name="T33" fmla="*/ 3 h 8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defRPr/>
              </a:pPr>
              <a:endParaRPr lang="en-US" dirty="0">
                <a:ea typeface="ＭＳ Ｐゴシック" charset="-128"/>
              </a:endParaRPr>
            </a:p>
          </p:txBody>
        </p:sp>
        <p:sp>
          <p:nvSpPr>
            <p:cNvPr id="36" name="Freeform 31"/>
            <p:cNvSpPr>
              <a:spLocks noChangeAspect="1" noEditPoints="1"/>
            </p:cNvSpPr>
            <p:nvPr/>
          </p:nvSpPr>
          <p:spPr bwMode="white">
            <a:xfrm>
              <a:off x="263" y="3064"/>
              <a:ext cx="1822" cy="684"/>
            </a:xfrm>
            <a:custGeom>
              <a:avLst/>
              <a:gdLst>
                <a:gd name="T0" fmla="*/ 18 w 10885"/>
                <a:gd name="T1" fmla="*/ 19 h 4082"/>
                <a:gd name="T2" fmla="*/ 17 w 10885"/>
                <a:gd name="T3" fmla="*/ 19 h 4082"/>
                <a:gd name="T4" fmla="*/ 14 w 10885"/>
                <a:gd name="T5" fmla="*/ 11 h 4082"/>
                <a:gd name="T6" fmla="*/ 14 w 10885"/>
                <a:gd name="T7" fmla="*/ 11 h 4082"/>
                <a:gd name="T8" fmla="*/ 14 w 10885"/>
                <a:gd name="T9" fmla="*/ 11 h 4082"/>
                <a:gd name="T10" fmla="*/ 17 w 10885"/>
                <a:gd name="T11" fmla="*/ 4 h 4082"/>
                <a:gd name="T12" fmla="*/ 17 w 10885"/>
                <a:gd name="T13" fmla="*/ 4 h 4082"/>
                <a:gd name="T14" fmla="*/ 17 w 10885"/>
                <a:gd name="T15" fmla="*/ 4 h 4082"/>
                <a:gd name="T16" fmla="*/ 24 w 10885"/>
                <a:gd name="T17" fmla="*/ 18 h 4082"/>
                <a:gd name="T18" fmla="*/ 24 w 10885"/>
                <a:gd name="T19" fmla="*/ 19 h 4082"/>
                <a:gd name="T20" fmla="*/ 24 w 10885"/>
                <a:gd name="T21" fmla="*/ 19 h 4082"/>
                <a:gd name="T22" fmla="*/ 18 w 10885"/>
                <a:gd name="T23" fmla="*/ 19 h 4082"/>
                <a:gd name="T24" fmla="*/ 31 w 10885"/>
                <a:gd name="T25" fmla="*/ 9 h 4082"/>
                <a:gd name="T26" fmla="*/ 36 w 10885"/>
                <a:gd name="T27" fmla="*/ 5 h 4082"/>
                <a:gd name="T28" fmla="*/ 42 w 10885"/>
                <a:gd name="T29" fmla="*/ 5 h 4082"/>
                <a:gd name="T30" fmla="*/ 43 w 10885"/>
                <a:gd name="T31" fmla="*/ 4 h 4082"/>
                <a:gd name="T32" fmla="*/ 43 w 10885"/>
                <a:gd name="T33" fmla="*/ 4 h 4082"/>
                <a:gd name="T34" fmla="*/ 41 w 10885"/>
                <a:gd name="T35" fmla="*/ 0 h 4082"/>
                <a:gd name="T36" fmla="*/ 41 w 10885"/>
                <a:gd name="T37" fmla="*/ 0 h 4082"/>
                <a:gd name="T38" fmla="*/ 35 w 10885"/>
                <a:gd name="T39" fmla="*/ 0 h 4082"/>
                <a:gd name="T40" fmla="*/ 24 w 10885"/>
                <a:gd name="T41" fmla="*/ 9 h 4082"/>
                <a:gd name="T42" fmla="*/ 24 w 10885"/>
                <a:gd name="T43" fmla="*/ 10 h 4082"/>
                <a:gd name="T44" fmla="*/ 35 w 10885"/>
                <a:gd name="T45" fmla="*/ 19 h 4082"/>
                <a:gd name="T46" fmla="*/ 41 w 10885"/>
                <a:gd name="T47" fmla="*/ 19 h 4082"/>
                <a:gd name="T48" fmla="*/ 41 w 10885"/>
                <a:gd name="T49" fmla="*/ 19 h 4082"/>
                <a:gd name="T50" fmla="*/ 43 w 10885"/>
                <a:gd name="T51" fmla="*/ 15 h 4082"/>
                <a:gd name="T52" fmla="*/ 43 w 10885"/>
                <a:gd name="T53" fmla="*/ 15 h 4082"/>
                <a:gd name="T54" fmla="*/ 42 w 10885"/>
                <a:gd name="T55" fmla="*/ 15 h 4082"/>
                <a:gd name="T56" fmla="*/ 36 w 10885"/>
                <a:gd name="T57" fmla="*/ 15 h 4082"/>
                <a:gd name="T58" fmla="*/ 31 w 10885"/>
                <a:gd name="T59" fmla="*/ 10 h 4082"/>
                <a:gd name="T60" fmla="*/ 31 w 10885"/>
                <a:gd name="T61" fmla="*/ 9 h 4082"/>
                <a:gd name="T62" fmla="*/ 51 w 10885"/>
                <a:gd name="T63" fmla="*/ 0 h 4082"/>
                <a:gd name="T64" fmla="*/ 45 w 10885"/>
                <a:gd name="T65" fmla="*/ 0 h 4082"/>
                <a:gd name="T66" fmla="*/ 45 w 10885"/>
                <a:gd name="T67" fmla="*/ 1 h 4082"/>
                <a:gd name="T68" fmla="*/ 45 w 10885"/>
                <a:gd name="T69" fmla="*/ 19 h 4082"/>
                <a:gd name="T70" fmla="*/ 45 w 10885"/>
                <a:gd name="T71" fmla="*/ 19 h 4082"/>
                <a:gd name="T72" fmla="*/ 51 w 10885"/>
                <a:gd name="T73" fmla="*/ 19 h 4082"/>
                <a:gd name="T74" fmla="*/ 51 w 10885"/>
                <a:gd name="T75" fmla="*/ 19 h 4082"/>
                <a:gd name="T76" fmla="*/ 51 w 10885"/>
                <a:gd name="T77" fmla="*/ 1 h 4082"/>
                <a:gd name="T78" fmla="*/ 51 w 10885"/>
                <a:gd name="T79" fmla="*/ 0 h 4082"/>
                <a:gd name="T80" fmla="*/ 6 w 10885"/>
                <a:gd name="T81" fmla="*/ 19 h 4082"/>
                <a:gd name="T82" fmla="*/ 7 w 10885"/>
                <a:gd name="T83" fmla="*/ 19 h 4082"/>
                <a:gd name="T84" fmla="*/ 15 w 10885"/>
                <a:gd name="T85" fmla="*/ 1 h 4082"/>
                <a:gd name="T86" fmla="*/ 15 w 10885"/>
                <a:gd name="T87" fmla="*/ 1 h 4082"/>
                <a:gd name="T88" fmla="*/ 15 w 10885"/>
                <a:gd name="T89" fmla="*/ 0 h 4082"/>
                <a:gd name="T90" fmla="*/ 9 w 10885"/>
                <a:gd name="T91" fmla="*/ 0 h 4082"/>
                <a:gd name="T92" fmla="*/ 9 w 10885"/>
                <a:gd name="T93" fmla="*/ 0 h 4082"/>
                <a:gd name="T94" fmla="*/ 0 w 10885"/>
                <a:gd name="T95" fmla="*/ 18 h 4082"/>
                <a:gd name="T96" fmla="*/ 0 w 10885"/>
                <a:gd name="T97" fmla="*/ 19 h 4082"/>
                <a:gd name="T98" fmla="*/ 1 w 10885"/>
                <a:gd name="T99" fmla="*/ 19 h 4082"/>
                <a:gd name="T100" fmla="*/ 6 w 10885"/>
                <a:gd name="T101" fmla="*/ 19 h 40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defRPr/>
              </a:pPr>
              <a:endParaRPr lang="en-US" dirty="0">
                <a:ea typeface="ＭＳ Ｐゴシック" charset="-128"/>
              </a:endParaRPr>
            </a:p>
          </p:txBody>
        </p:sp>
      </p:grpSp>
      <p:grpSp>
        <p:nvGrpSpPr>
          <p:cNvPr id="37" name="Group 7"/>
          <p:cNvGrpSpPr>
            <a:grpSpLocks noChangeAspect="1"/>
          </p:cNvGrpSpPr>
          <p:nvPr userDrawn="1"/>
        </p:nvGrpSpPr>
        <p:grpSpPr bwMode="auto">
          <a:xfrm>
            <a:off x="1314450" y="4208463"/>
            <a:ext cx="352425" cy="438150"/>
            <a:chOff x="3111" y="2750"/>
            <a:chExt cx="801" cy="998"/>
          </a:xfrm>
        </p:grpSpPr>
        <p:sp>
          <p:nvSpPr>
            <p:cNvPr id="38"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defRPr/>
              </a:pPr>
              <a:endParaRPr lang="en-US" dirty="0">
                <a:ea typeface="ＭＳ Ｐゴシック" charset="-128"/>
                <a:cs typeface="ＭＳ Ｐゴシック" charset="-128"/>
              </a:endParaRPr>
            </a:p>
          </p:txBody>
        </p:sp>
        <p:sp>
          <p:nvSpPr>
            <p:cNvPr id="39" name="Freeform 9"/>
            <p:cNvSpPr>
              <a:spLocks/>
            </p:cNvSpPr>
            <p:nvPr/>
          </p:nvSpPr>
          <p:spPr bwMode="auto">
            <a:xfrm>
              <a:off x="3327" y="2999"/>
              <a:ext cx="483" cy="250"/>
            </a:xfrm>
            <a:custGeom>
              <a:avLst/>
              <a:gdLst>
                <a:gd name="T0" fmla="*/ 0 w 483"/>
                <a:gd name="T1" fmla="*/ 253 h 249"/>
                <a:gd name="T2" fmla="*/ 367 w 483"/>
                <a:gd name="T3" fmla="*/ 253 h 249"/>
                <a:gd name="T4" fmla="*/ 483 w 483"/>
                <a:gd name="T5" fmla="*/ 0 h 249"/>
                <a:gd name="T6" fmla="*/ 117 w 483"/>
                <a:gd name="T7" fmla="*/ 0 h 249"/>
                <a:gd name="T8" fmla="*/ 0 w 483"/>
                <a:gd name="T9" fmla="*/ 253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40" name="Freeform 10"/>
            <p:cNvSpPr>
              <a:spLocks/>
            </p:cNvSpPr>
            <p:nvPr/>
          </p:nvSpPr>
          <p:spPr bwMode="auto">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43" name="Freeform 11"/>
            <p:cNvSpPr>
              <a:spLocks/>
            </p:cNvSpPr>
            <p:nvPr/>
          </p:nvSpPr>
          <p:spPr bwMode="auto">
            <a:xfrm>
              <a:off x="3111" y="3498"/>
              <a:ext cx="465" cy="250"/>
            </a:xfrm>
            <a:custGeom>
              <a:avLst/>
              <a:gdLst>
                <a:gd name="T0" fmla="*/ 0 w 1911"/>
                <a:gd name="T1" fmla="*/ 1 h 1021"/>
                <a:gd name="T2" fmla="*/ 0 w 1911"/>
                <a:gd name="T3" fmla="*/ 1 h 1021"/>
                <a:gd name="T4" fmla="*/ 0 w 1911"/>
                <a:gd name="T5" fmla="*/ 1 h 1021"/>
                <a:gd name="T6" fmla="*/ 1 w 1911"/>
                <a:gd name="T7" fmla="*/ 1 h 1021"/>
                <a:gd name="T8" fmla="*/ 1 w 1911"/>
                <a:gd name="T9" fmla="*/ 1 h 1021"/>
                <a:gd name="T10" fmla="*/ 2 w 1911"/>
                <a:gd name="T11" fmla="*/ 0 h 1021"/>
                <a:gd name="T12" fmla="*/ 0 w 1911"/>
                <a:gd name="T13" fmla="*/ 0 h 1021"/>
                <a:gd name="T14" fmla="*/ 0 w 1911"/>
                <a:gd name="T15" fmla="*/ 1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45" name="Freeform 12"/>
            <p:cNvSpPr>
              <a:spLocks/>
            </p:cNvSpPr>
            <p:nvPr/>
          </p:nvSpPr>
          <p:spPr bwMode="auto">
            <a:xfrm>
              <a:off x="3447" y="2750"/>
              <a:ext cx="465" cy="249"/>
            </a:xfrm>
            <a:custGeom>
              <a:avLst/>
              <a:gdLst>
                <a:gd name="T0" fmla="*/ 2 w 1910"/>
                <a:gd name="T1" fmla="*/ 0 h 1020"/>
                <a:gd name="T2" fmla="*/ 2 w 1910"/>
                <a:gd name="T3" fmla="*/ 0 h 1020"/>
                <a:gd name="T4" fmla="*/ 1 w 1910"/>
                <a:gd name="T5" fmla="*/ 0 h 1020"/>
                <a:gd name="T6" fmla="*/ 0 w 1910"/>
                <a:gd name="T7" fmla="*/ 0 h 1020"/>
                <a:gd name="T8" fmla="*/ 0 w 1910"/>
                <a:gd name="T9" fmla="*/ 0 h 1020"/>
                <a:gd name="T10" fmla="*/ 0 w 1910"/>
                <a:gd name="T11" fmla="*/ 1 h 1020"/>
                <a:gd name="T12" fmla="*/ 1 w 1910"/>
                <a:gd name="T13" fmla="*/ 1 h 1020"/>
                <a:gd name="T14" fmla="*/ 2 w 1910"/>
                <a:gd name="T15" fmla="*/ 0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41" name="Rectangle 9"/>
          <p:cNvSpPr>
            <a:spLocks noGrp="1" noChangeArrowheads="1"/>
          </p:cNvSpPr>
          <p:nvPr>
            <p:ph type="ctrTitle"/>
          </p:nvPr>
        </p:nvSpPr>
        <p:spPr bwMode="gray">
          <a:xfrm>
            <a:off x="1824326" y="5562600"/>
            <a:ext cx="4361175" cy="354013"/>
          </a:xfrm>
        </p:spPr>
        <p:txBody>
          <a:bodyPr anchor="t"/>
          <a:lstStyle>
            <a:lvl1pPr>
              <a:lnSpc>
                <a:spcPts val="1600"/>
              </a:lnSpc>
              <a:defRPr sz="1200" b="1" spc="-50" baseline="0">
                <a:latin typeface="+mn-lt"/>
              </a:defRPr>
            </a:lvl1pPr>
          </a:lstStyle>
          <a:p>
            <a:r>
              <a:rPr lang="en-US"/>
              <a:t>Click to edit Master title style</a:t>
            </a:r>
            <a:endParaRPr lang="en-GB" dirty="0"/>
          </a:p>
        </p:txBody>
      </p:sp>
      <p:sp>
        <p:nvSpPr>
          <p:cNvPr id="42" name="Text Placeholder 56"/>
          <p:cNvSpPr>
            <a:spLocks noGrp="1"/>
          </p:cNvSpPr>
          <p:nvPr>
            <p:ph type="body" sz="quarter" idx="10"/>
          </p:nvPr>
        </p:nvSpPr>
        <p:spPr>
          <a:xfrm>
            <a:off x="1830074" y="6134119"/>
            <a:ext cx="2757600" cy="219600"/>
          </a:xfrm>
        </p:spPr>
        <p:txBody>
          <a:bodyPr/>
          <a:lstStyle>
            <a:lvl1pPr>
              <a:defRPr sz="1400">
                <a:solidFill>
                  <a:schemeClr val="bg1"/>
                </a:solidFill>
                <a:latin typeface="+mj-lt"/>
              </a:defRPr>
            </a:lvl1pPr>
          </a:lstStyle>
          <a:p>
            <a:pPr lvl="0"/>
            <a:r>
              <a:rPr lang="en-US"/>
              <a:t>Click to edit Master text styles</a:t>
            </a:r>
          </a:p>
        </p:txBody>
      </p:sp>
      <p:sp>
        <p:nvSpPr>
          <p:cNvPr id="44" name="Text Placeholder 43"/>
          <p:cNvSpPr>
            <a:spLocks noGrp="1"/>
          </p:cNvSpPr>
          <p:nvPr>
            <p:ph type="body" sz="quarter" idx="11"/>
          </p:nvPr>
        </p:nvSpPr>
        <p:spPr>
          <a:xfrm>
            <a:off x="1836117" y="1642698"/>
            <a:ext cx="5338406" cy="1581150"/>
          </a:xfrm>
        </p:spPr>
        <p:txBody>
          <a:bodyPr/>
          <a:lstStyle>
            <a:lvl1pPr marL="0" marR="0" indent="0" algn="l" defTabSz="914400" rtl="0" eaLnBrk="1" fontAlgn="base" latinLnBrk="0" hangingPunct="1">
              <a:lnSpc>
                <a:spcPts val="2040"/>
              </a:lnSpc>
              <a:spcBef>
                <a:spcPts val="0"/>
              </a:spcBef>
              <a:spcAft>
                <a:spcPct val="0"/>
              </a:spcAft>
              <a:buClrTx/>
              <a:buSzTx/>
              <a:buFontTx/>
              <a:buNone/>
              <a:tabLst/>
              <a:defRPr sz="2000" b="0" i="1" spc="80" baseline="0">
                <a:solidFill>
                  <a:schemeClr val="bg1"/>
                </a:solidFill>
              </a:defRPr>
            </a:lvl1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899255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32"/>
          <p:cNvSpPr>
            <a:spLocks noGrp="1" noChangeArrowheads="1"/>
          </p:cNvSpPr>
          <p:nvPr>
            <p:ph type="dt" sz="half" idx="10"/>
          </p:nvPr>
        </p:nvSpPr>
        <p:spPr>
          <a:ln/>
        </p:spPr>
        <p:txBody>
          <a:bodyPr/>
          <a:lstStyle>
            <a:lvl1pPr>
              <a:defRPr/>
            </a:lvl1pPr>
          </a:lstStyle>
          <a:p>
            <a:pPr>
              <a:defRPr/>
            </a:pPr>
            <a:fld id="{72425DCC-46F1-4DDE-9199-2722F2DA4260}"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113C756D-DEF9-4B33-B2F9-56EF7976CCAD}" type="slidenum">
              <a:rPr lang="en-GB"/>
              <a:pPr>
                <a:defRPr/>
              </a:pPr>
              <a:t>‹#›</a:t>
            </a:fld>
            <a:endParaRPr lang="en-GB" dirty="0"/>
          </a:p>
        </p:txBody>
      </p:sp>
    </p:spTree>
    <p:extLst>
      <p:ext uri="{BB962C8B-B14F-4D97-AF65-F5344CB8AC3E}">
        <p14:creationId xmlns:p14="http://schemas.microsoft.com/office/powerpoint/2010/main" val="171342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2"/>
          <p:cNvSpPr>
            <a:spLocks noGrp="1" noChangeArrowheads="1"/>
          </p:cNvSpPr>
          <p:nvPr>
            <p:ph type="dt" sz="half" idx="10"/>
          </p:nvPr>
        </p:nvSpPr>
        <p:spPr>
          <a:ln/>
        </p:spPr>
        <p:txBody>
          <a:bodyPr/>
          <a:lstStyle>
            <a:lvl1pPr>
              <a:defRPr/>
            </a:lvl1pPr>
          </a:lstStyle>
          <a:p>
            <a:pPr>
              <a:defRPr/>
            </a:pPr>
            <a:fld id="{A874158D-7104-4663-A738-73909CDB67F5}"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0D1DBAC2-F005-41A1-9E44-A0B32E5BCE50}" type="slidenum">
              <a:rPr lang="en-GB"/>
              <a:pPr>
                <a:defRPr/>
              </a:pPr>
              <a:t>‹#›</a:t>
            </a:fld>
            <a:endParaRPr lang="en-GB" dirty="0"/>
          </a:p>
        </p:txBody>
      </p:sp>
    </p:spTree>
    <p:extLst>
      <p:ext uri="{BB962C8B-B14F-4D97-AF65-F5344CB8AC3E}">
        <p14:creationId xmlns:p14="http://schemas.microsoft.com/office/powerpoint/2010/main" val="505371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2"/>
          <p:cNvSpPr>
            <a:spLocks noGrp="1" noChangeArrowheads="1"/>
          </p:cNvSpPr>
          <p:nvPr>
            <p:ph type="dt" sz="half" idx="10"/>
          </p:nvPr>
        </p:nvSpPr>
        <p:spPr>
          <a:ln/>
        </p:spPr>
        <p:txBody>
          <a:bodyPr/>
          <a:lstStyle>
            <a:lvl1pPr>
              <a:defRPr/>
            </a:lvl1pPr>
          </a:lstStyle>
          <a:p>
            <a:pPr>
              <a:defRPr/>
            </a:pPr>
            <a:fld id="{B5AAEB14-CCB2-4B45-90FD-6A25450CCA92}"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7ACC8A50-E17C-4F58-A288-82E2A971B8BD}" type="slidenum">
              <a:rPr lang="en-GB"/>
              <a:pPr>
                <a:defRPr/>
              </a:pPr>
              <a:t>‹#›</a:t>
            </a:fld>
            <a:endParaRPr lang="en-GB" dirty="0"/>
          </a:p>
        </p:txBody>
      </p:sp>
    </p:spTree>
    <p:extLst>
      <p:ext uri="{BB962C8B-B14F-4D97-AF65-F5344CB8AC3E}">
        <p14:creationId xmlns:p14="http://schemas.microsoft.com/office/powerpoint/2010/main" val="4217237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34975" y="1279525"/>
            <a:ext cx="4062413" cy="4640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9788" y="1279525"/>
            <a:ext cx="4062412" cy="4640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32"/>
          <p:cNvSpPr>
            <a:spLocks noGrp="1" noChangeArrowheads="1"/>
          </p:cNvSpPr>
          <p:nvPr>
            <p:ph type="dt" sz="half" idx="10"/>
          </p:nvPr>
        </p:nvSpPr>
        <p:spPr>
          <a:ln/>
        </p:spPr>
        <p:txBody>
          <a:bodyPr/>
          <a:lstStyle>
            <a:lvl1pPr>
              <a:defRPr/>
            </a:lvl1pPr>
          </a:lstStyle>
          <a:p>
            <a:pPr>
              <a:defRPr/>
            </a:pPr>
            <a:fld id="{AD721EF0-9444-4224-B2FA-C41374B05525}" type="datetime1">
              <a:rPr lang="en-GB" smtClean="0"/>
              <a:t>17/12/2019</a:t>
            </a:fld>
            <a:endParaRPr lang="en-GB" dirty="0"/>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34"/>
          <p:cNvSpPr>
            <a:spLocks noGrp="1" noChangeArrowheads="1"/>
          </p:cNvSpPr>
          <p:nvPr>
            <p:ph type="sldNum" sz="quarter" idx="12"/>
          </p:nvPr>
        </p:nvSpPr>
        <p:spPr>
          <a:ln/>
        </p:spPr>
        <p:txBody>
          <a:bodyPr/>
          <a:lstStyle>
            <a:lvl1pPr>
              <a:defRPr/>
            </a:lvl1pPr>
          </a:lstStyle>
          <a:p>
            <a:pPr>
              <a:defRPr/>
            </a:pPr>
            <a:fld id="{AFB50B61-4449-4436-BF7C-6E302977075E}" type="slidenum">
              <a:rPr lang="en-GB"/>
              <a:pPr>
                <a:defRPr/>
              </a:pPr>
              <a:t>‹#›</a:t>
            </a:fld>
            <a:endParaRPr lang="en-GB" dirty="0"/>
          </a:p>
        </p:txBody>
      </p:sp>
    </p:spTree>
    <p:extLst>
      <p:ext uri="{BB962C8B-B14F-4D97-AF65-F5344CB8AC3E}">
        <p14:creationId xmlns:p14="http://schemas.microsoft.com/office/powerpoint/2010/main" val="322497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32"/>
          <p:cNvSpPr>
            <a:spLocks noGrp="1" noChangeArrowheads="1"/>
          </p:cNvSpPr>
          <p:nvPr>
            <p:ph type="dt" sz="half" idx="10"/>
          </p:nvPr>
        </p:nvSpPr>
        <p:spPr>
          <a:ln/>
        </p:spPr>
        <p:txBody>
          <a:bodyPr/>
          <a:lstStyle>
            <a:lvl1pPr>
              <a:defRPr/>
            </a:lvl1pPr>
          </a:lstStyle>
          <a:p>
            <a:pPr>
              <a:defRPr/>
            </a:pPr>
            <a:fld id="{45FC563D-C640-4AAF-B208-9DA34746FA99}" type="datetime1">
              <a:rPr lang="en-GB" smtClean="0"/>
              <a:t>17/12/2019</a:t>
            </a:fld>
            <a:endParaRPr lang="en-GB" dirty="0"/>
          </a:p>
        </p:txBody>
      </p:sp>
      <p:sp>
        <p:nvSpPr>
          <p:cNvPr id="8"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9" name="Rectangle 34"/>
          <p:cNvSpPr>
            <a:spLocks noGrp="1" noChangeArrowheads="1"/>
          </p:cNvSpPr>
          <p:nvPr>
            <p:ph type="sldNum" sz="quarter" idx="12"/>
          </p:nvPr>
        </p:nvSpPr>
        <p:spPr>
          <a:ln/>
        </p:spPr>
        <p:txBody>
          <a:bodyPr/>
          <a:lstStyle>
            <a:lvl1pPr>
              <a:defRPr/>
            </a:lvl1pPr>
          </a:lstStyle>
          <a:p>
            <a:pPr>
              <a:defRPr/>
            </a:pPr>
            <a:fld id="{B33C3AD8-C562-4AFC-A267-1864DB34200E}" type="slidenum">
              <a:rPr lang="en-GB"/>
              <a:pPr>
                <a:defRPr/>
              </a:pPr>
              <a:t>‹#›</a:t>
            </a:fld>
            <a:endParaRPr lang="en-GB" dirty="0"/>
          </a:p>
        </p:txBody>
      </p:sp>
    </p:spTree>
    <p:extLst>
      <p:ext uri="{BB962C8B-B14F-4D97-AF65-F5344CB8AC3E}">
        <p14:creationId xmlns:p14="http://schemas.microsoft.com/office/powerpoint/2010/main" val="42328787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2"/>
          <p:cNvSpPr>
            <a:spLocks noGrp="1" noChangeArrowheads="1"/>
          </p:cNvSpPr>
          <p:nvPr>
            <p:ph type="dt" sz="half" idx="10"/>
          </p:nvPr>
        </p:nvSpPr>
        <p:spPr>
          <a:ln/>
        </p:spPr>
        <p:txBody>
          <a:bodyPr/>
          <a:lstStyle>
            <a:lvl1pPr>
              <a:defRPr/>
            </a:lvl1pPr>
          </a:lstStyle>
          <a:p>
            <a:pPr>
              <a:defRPr/>
            </a:pPr>
            <a:fld id="{ACAB1FA3-7482-4859-A989-F17F30EC5ABB}" type="datetime1">
              <a:rPr lang="en-GB" smtClean="0"/>
              <a:t>17/12/2019</a:t>
            </a:fld>
            <a:endParaRPr lang="en-GB" dirty="0"/>
          </a:p>
        </p:txBody>
      </p:sp>
      <p:sp>
        <p:nvSpPr>
          <p:cNvPr id="4"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5" name="Rectangle 34"/>
          <p:cNvSpPr>
            <a:spLocks noGrp="1" noChangeArrowheads="1"/>
          </p:cNvSpPr>
          <p:nvPr>
            <p:ph type="sldNum" sz="quarter" idx="12"/>
          </p:nvPr>
        </p:nvSpPr>
        <p:spPr>
          <a:ln/>
        </p:spPr>
        <p:txBody>
          <a:bodyPr/>
          <a:lstStyle>
            <a:lvl1pPr>
              <a:defRPr/>
            </a:lvl1pPr>
          </a:lstStyle>
          <a:p>
            <a:pPr>
              <a:defRPr/>
            </a:pPr>
            <a:fld id="{5E1FE862-F858-4A18-930D-602A41F74BC6}" type="slidenum">
              <a:rPr lang="en-GB"/>
              <a:pPr>
                <a:defRPr/>
              </a:pPr>
              <a:t>‹#›</a:t>
            </a:fld>
            <a:endParaRPr lang="en-GB" dirty="0"/>
          </a:p>
        </p:txBody>
      </p:sp>
    </p:spTree>
    <p:extLst>
      <p:ext uri="{BB962C8B-B14F-4D97-AF65-F5344CB8AC3E}">
        <p14:creationId xmlns:p14="http://schemas.microsoft.com/office/powerpoint/2010/main" val="9809998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2"/>
          <p:cNvSpPr>
            <a:spLocks noGrp="1" noChangeArrowheads="1"/>
          </p:cNvSpPr>
          <p:nvPr>
            <p:ph type="dt" sz="half" idx="10"/>
          </p:nvPr>
        </p:nvSpPr>
        <p:spPr>
          <a:ln/>
        </p:spPr>
        <p:txBody>
          <a:bodyPr/>
          <a:lstStyle>
            <a:lvl1pPr>
              <a:defRPr/>
            </a:lvl1pPr>
          </a:lstStyle>
          <a:p>
            <a:pPr>
              <a:defRPr/>
            </a:pPr>
            <a:fld id="{93CA4C9B-9E64-4440-9FD8-D8072F113305}" type="datetime1">
              <a:rPr lang="en-GB" smtClean="0"/>
              <a:t>17/12/2019</a:t>
            </a:fld>
            <a:endParaRPr lang="en-GB" dirty="0"/>
          </a:p>
        </p:txBody>
      </p:sp>
      <p:sp>
        <p:nvSpPr>
          <p:cNvPr id="3"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4" name="Rectangle 34"/>
          <p:cNvSpPr>
            <a:spLocks noGrp="1" noChangeArrowheads="1"/>
          </p:cNvSpPr>
          <p:nvPr>
            <p:ph type="sldNum" sz="quarter" idx="12"/>
          </p:nvPr>
        </p:nvSpPr>
        <p:spPr>
          <a:ln/>
        </p:spPr>
        <p:txBody>
          <a:bodyPr/>
          <a:lstStyle>
            <a:lvl1pPr>
              <a:defRPr/>
            </a:lvl1pPr>
          </a:lstStyle>
          <a:p>
            <a:pPr>
              <a:defRPr/>
            </a:pPr>
            <a:fld id="{FBAEA2FC-B3C9-433A-96FD-9E03EAC928DC}" type="slidenum">
              <a:rPr lang="en-GB"/>
              <a:pPr>
                <a:defRPr/>
              </a:pPr>
              <a:t>‹#›</a:t>
            </a:fld>
            <a:endParaRPr lang="en-GB" dirty="0"/>
          </a:p>
        </p:txBody>
      </p:sp>
    </p:spTree>
    <p:extLst>
      <p:ext uri="{BB962C8B-B14F-4D97-AF65-F5344CB8AC3E}">
        <p14:creationId xmlns:p14="http://schemas.microsoft.com/office/powerpoint/2010/main" val="107690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5600" y="1279525"/>
            <a:ext cx="4137025" cy="4640263"/>
          </a:xfrm>
        </p:spPr>
        <p:txBody>
          <a:bodyPr/>
          <a:lstStyle>
            <a:lvl1pPr>
              <a:defRPr sz="16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794249" y="1279525"/>
            <a:ext cx="4156075" cy="4640263"/>
          </a:xfrm>
        </p:spPr>
        <p:txBody>
          <a:bodyPr/>
          <a:lstStyle>
            <a:lvl1pPr>
              <a:defRPr sz="18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CBBCB819-8AE0-4BB7-88DB-4541B9355BAF}" type="datetime1">
              <a:rPr lang="en-GB" smtClean="0"/>
              <a:t>17/12/2019</a:t>
            </a:fld>
            <a:endParaRPr lang="en-GB" dirty="0"/>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6"/>
          <p:cNvSpPr>
            <a:spLocks noGrp="1" noChangeArrowheads="1"/>
          </p:cNvSpPr>
          <p:nvPr>
            <p:ph type="sldNum" sz="quarter" idx="12"/>
          </p:nvPr>
        </p:nvSpPr>
        <p:spPr>
          <a:ln/>
        </p:spPr>
        <p:txBody>
          <a:bodyPr/>
          <a:lstStyle>
            <a:lvl1pPr>
              <a:defRPr/>
            </a:lvl1pPr>
          </a:lstStyle>
          <a:p>
            <a:pPr>
              <a:defRPr/>
            </a:pPr>
            <a:fld id="{DA699869-8997-4974-94B5-EF795DE24FCF}" type="slidenum">
              <a:rPr lang="en-GB"/>
              <a:pPr>
                <a:defRPr/>
              </a:pPr>
              <a:t>‹#›</a:t>
            </a:fld>
            <a:endParaRPr lang="en-GB" dirty="0"/>
          </a:p>
        </p:txBody>
      </p:sp>
    </p:spTree>
    <p:extLst>
      <p:ext uri="{BB962C8B-B14F-4D97-AF65-F5344CB8AC3E}">
        <p14:creationId xmlns:p14="http://schemas.microsoft.com/office/powerpoint/2010/main" val="31519093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2"/>
          <p:cNvSpPr>
            <a:spLocks noGrp="1" noChangeArrowheads="1"/>
          </p:cNvSpPr>
          <p:nvPr>
            <p:ph type="dt" sz="half" idx="10"/>
          </p:nvPr>
        </p:nvSpPr>
        <p:spPr>
          <a:ln/>
        </p:spPr>
        <p:txBody>
          <a:bodyPr/>
          <a:lstStyle>
            <a:lvl1pPr>
              <a:defRPr/>
            </a:lvl1pPr>
          </a:lstStyle>
          <a:p>
            <a:pPr>
              <a:defRPr/>
            </a:pPr>
            <a:fld id="{8361F950-DD64-41A4-9ED6-AE1077E25DD4}" type="datetime1">
              <a:rPr lang="en-GB" smtClean="0"/>
              <a:t>17/12/2019</a:t>
            </a:fld>
            <a:endParaRPr lang="en-GB" dirty="0"/>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34"/>
          <p:cNvSpPr>
            <a:spLocks noGrp="1" noChangeArrowheads="1"/>
          </p:cNvSpPr>
          <p:nvPr>
            <p:ph type="sldNum" sz="quarter" idx="12"/>
          </p:nvPr>
        </p:nvSpPr>
        <p:spPr>
          <a:ln/>
        </p:spPr>
        <p:txBody>
          <a:bodyPr/>
          <a:lstStyle>
            <a:lvl1pPr>
              <a:defRPr/>
            </a:lvl1pPr>
          </a:lstStyle>
          <a:p>
            <a:pPr>
              <a:defRPr/>
            </a:pPr>
            <a:fld id="{739DE9E6-9506-48A4-AA7D-4159689FC1DC}" type="slidenum">
              <a:rPr lang="en-GB"/>
              <a:pPr>
                <a:defRPr/>
              </a:pPr>
              <a:t>‹#›</a:t>
            </a:fld>
            <a:endParaRPr lang="en-GB" dirty="0"/>
          </a:p>
        </p:txBody>
      </p:sp>
    </p:spTree>
    <p:extLst>
      <p:ext uri="{BB962C8B-B14F-4D97-AF65-F5344CB8AC3E}">
        <p14:creationId xmlns:p14="http://schemas.microsoft.com/office/powerpoint/2010/main" val="6829356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2"/>
          <p:cNvSpPr>
            <a:spLocks noGrp="1" noChangeArrowheads="1"/>
          </p:cNvSpPr>
          <p:nvPr>
            <p:ph type="dt" sz="half" idx="10"/>
          </p:nvPr>
        </p:nvSpPr>
        <p:spPr>
          <a:ln/>
        </p:spPr>
        <p:txBody>
          <a:bodyPr/>
          <a:lstStyle>
            <a:lvl1pPr>
              <a:defRPr/>
            </a:lvl1pPr>
          </a:lstStyle>
          <a:p>
            <a:pPr>
              <a:defRPr/>
            </a:pPr>
            <a:fld id="{FE36D373-3A10-4A03-A203-4F9A60ED27BA}" type="datetime1">
              <a:rPr lang="en-GB" smtClean="0"/>
              <a:t>17/12/2019</a:t>
            </a:fld>
            <a:endParaRPr lang="en-GB" dirty="0"/>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34"/>
          <p:cNvSpPr>
            <a:spLocks noGrp="1" noChangeArrowheads="1"/>
          </p:cNvSpPr>
          <p:nvPr>
            <p:ph type="sldNum" sz="quarter" idx="12"/>
          </p:nvPr>
        </p:nvSpPr>
        <p:spPr>
          <a:ln/>
        </p:spPr>
        <p:txBody>
          <a:bodyPr/>
          <a:lstStyle>
            <a:lvl1pPr>
              <a:defRPr/>
            </a:lvl1pPr>
          </a:lstStyle>
          <a:p>
            <a:pPr>
              <a:defRPr/>
            </a:pPr>
            <a:fld id="{F1ACA22A-D66E-4E8D-9A25-661A7F24C6B2}" type="slidenum">
              <a:rPr lang="en-GB"/>
              <a:pPr>
                <a:defRPr/>
              </a:pPr>
              <a:t>‹#›</a:t>
            </a:fld>
            <a:endParaRPr lang="en-GB" dirty="0"/>
          </a:p>
        </p:txBody>
      </p:sp>
    </p:spTree>
    <p:extLst>
      <p:ext uri="{BB962C8B-B14F-4D97-AF65-F5344CB8AC3E}">
        <p14:creationId xmlns:p14="http://schemas.microsoft.com/office/powerpoint/2010/main" val="30583117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2"/>
          <p:cNvSpPr>
            <a:spLocks noGrp="1" noChangeArrowheads="1"/>
          </p:cNvSpPr>
          <p:nvPr>
            <p:ph type="dt" sz="half" idx="10"/>
          </p:nvPr>
        </p:nvSpPr>
        <p:spPr>
          <a:ln/>
        </p:spPr>
        <p:txBody>
          <a:bodyPr/>
          <a:lstStyle>
            <a:lvl1pPr>
              <a:defRPr/>
            </a:lvl1pPr>
          </a:lstStyle>
          <a:p>
            <a:pPr>
              <a:defRPr/>
            </a:pPr>
            <a:fld id="{0599A148-A3DC-48C1-970F-FC76FB1B4537}"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A2B580FB-0439-4157-BEDB-64C146350E11}" type="slidenum">
              <a:rPr lang="en-GB"/>
              <a:pPr>
                <a:defRPr/>
              </a:pPr>
              <a:t>‹#›</a:t>
            </a:fld>
            <a:endParaRPr lang="en-GB" dirty="0"/>
          </a:p>
        </p:txBody>
      </p:sp>
    </p:spTree>
    <p:extLst>
      <p:ext uri="{BB962C8B-B14F-4D97-AF65-F5344CB8AC3E}">
        <p14:creationId xmlns:p14="http://schemas.microsoft.com/office/powerpoint/2010/main" val="31436639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9713" y="71438"/>
            <a:ext cx="2122487" cy="58483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20663" y="71438"/>
            <a:ext cx="6216650" cy="5848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2"/>
          <p:cNvSpPr>
            <a:spLocks noGrp="1" noChangeArrowheads="1"/>
          </p:cNvSpPr>
          <p:nvPr>
            <p:ph type="dt" sz="half" idx="10"/>
          </p:nvPr>
        </p:nvSpPr>
        <p:spPr>
          <a:ln/>
        </p:spPr>
        <p:txBody>
          <a:bodyPr/>
          <a:lstStyle>
            <a:lvl1pPr>
              <a:defRPr/>
            </a:lvl1pPr>
          </a:lstStyle>
          <a:p>
            <a:pPr>
              <a:defRPr/>
            </a:pPr>
            <a:fld id="{50CDDE59-205C-4132-8CCB-F74BF53DAE4A}"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4BE5AB8A-82E7-499E-A9E1-EC54988EC560}" type="slidenum">
              <a:rPr lang="en-GB"/>
              <a:pPr>
                <a:defRPr/>
              </a:pPr>
              <a:t>‹#›</a:t>
            </a:fld>
            <a:endParaRPr lang="en-GB" dirty="0"/>
          </a:p>
        </p:txBody>
      </p:sp>
    </p:spTree>
    <p:extLst>
      <p:ext uri="{BB962C8B-B14F-4D97-AF65-F5344CB8AC3E}">
        <p14:creationId xmlns:p14="http://schemas.microsoft.com/office/powerpoint/2010/main" val="34870850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 name="Group 16"/>
          <p:cNvGrpSpPr>
            <a:grpSpLocks noChangeAspect="1"/>
          </p:cNvGrpSpPr>
          <p:nvPr/>
        </p:nvGrpSpPr>
        <p:grpSpPr bwMode="auto">
          <a:xfrm>
            <a:off x="7519988" y="319088"/>
            <a:ext cx="1295400" cy="661987"/>
            <a:chOff x="201" y="3064"/>
            <a:chExt cx="1951" cy="997"/>
          </a:xfrm>
        </p:grpSpPr>
        <p:sp>
          <p:nvSpPr>
            <p:cNvPr id="7" name="Freeform 17"/>
            <p:cNvSpPr>
              <a:spLocks noChangeAspect="1" noEditPoints="1"/>
            </p:cNvSpPr>
            <p:nvPr/>
          </p:nvSpPr>
          <p:spPr bwMode="gray">
            <a:xfrm>
              <a:off x="201" y="3875"/>
              <a:ext cx="115" cy="184"/>
            </a:xfrm>
            <a:custGeom>
              <a:avLst/>
              <a:gdLst/>
              <a:ahLst/>
              <a:cxnLst>
                <a:cxn ang="0">
                  <a:pos x="401" y="0"/>
                </a:cxn>
                <a:cxn ang="0">
                  <a:pos x="172" y="71"/>
                </a:cxn>
                <a:cxn ang="0">
                  <a:pos x="172" y="20"/>
                </a:cxn>
                <a:cxn ang="0">
                  <a:pos x="0" y="20"/>
                </a:cxn>
                <a:cxn ang="0">
                  <a:pos x="0" y="1090"/>
                </a:cxn>
                <a:cxn ang="0">
                  <a:pos x="183" y="1090"/>
                </a:cxn>
                <a:cxn ang="0">
                  <a:pos x="183" y="806"/>
                </a:cxn>
                <a:cxn ang="0">
                  <a:pos x="339" y="823"/>
                </a:cxn>
                <a:cxn ang="0">
                  <a:pos x="684" y="441"/>
                </a:cxn>
                <a:cxn ang="0">
                  <a:pos x="684" y="369"/>
                </a:cxn>
                <a:cxn ang="0">
                  <a:pos x="401" y="0"/>
                </a:cxn>
                <a:cxn ang="0">
                  <a:pos x="501" y="441"/>
                </a:cxn>
                <a:cxn ang="0">
                  <a:pos x="326" y="670"/>
                </a:cxn>
                <a:cxn ang="0">
                  <a:pos x="181" y="654"/>
                </a:cxn>
                <a:cxn ang="0">
                  <a:pos x="181" y="199"/>
                </a:cxn>
                <a:cxn ang="0">
                  <a:pos x="351" y="157"/>
                </a:cxn>
                <a:cxn ang="0">
                  <a:pos x="501" y="369"/>
                </a:cxn>
                <a:cxn ang="0">
                  <a:pos x="501" y="441"/>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8" name="Freeform 18"/>
            <p:cNvSpPr>
              <a:spLocks noChangeAspect="1" noEditPoints="1"/>
            </p:cNvSpPr>
            <p:nvPr/>
          </p:nvSpPr>
          <p:spPr bwMode="gray">
            <a:xfrm>
              <a:off x="335" y="3875"/>
              <a:ext cx="110" cy="139"/>
            </a:xfrm>
            <a:custGeom>
              <a:avLst/>
              <a:gdLst/>
              <a:ahLst/>
              <a:cxnLst>
                <a:cxn ang="0">
                  <a:pos x="331" y="0"/>
                </a:cxn>
                <a:cxn ang="0">
                  <a:pos x="54" y="43"/>
                </a:cxn>
                <a:cxn ang="0">
                  <a:pos x="54" y="167"/>
                </a:cxn>
                <a:cxn ang="0">
                  <a:pos x="301" y="152"/>
                </a:cxn>
                <a:cxn ang="0">
                  <a:pos x="464" y="285"/>
                </a:cxn>
                <a:cxn ang="0">
                  <a:pos x="464" y="334"/>
                </a:cxn>
                <a:cxn ang="0">
                  <a:pos x="370" y="334"/>
                </a:cxn>
                <a:cxn ang="0">
                  <a:pos x="0" y="571"/>
                </a:cxn>
                <a:cxn ang="0">
                  <a:pos x="0" y="600"/>
                </a:cxn>
                <a:cxn ang="0">
                  <a:pos x="230" y="824"/>
                </a:cxn>
                <a:cxn ang="0">
                  <a:pos x="478" y="752"/>
                </a:cxn>
                <a:cxn ang="0">
                  <a:pos x="478" y="803"/>
                </a:cxn>
                <a:cxn ang="0">
                  <a:pos x="647" y="803"/>
                </a:cxn>
                <a:cxn ang="0">
                  <a:pos x="647" y="285"/>
                </a:cxn>
                <a:cxn ang="0">
                  <a:pos x="331" y="0"/>
                </a:cxn>
                <a:cxn ang="0">
                  <a:pos x="468" y="643"/>
                </a:cxn>
                <a:cxn ang="0">
                  <a:pos x="288" y="691"/>
                </a:cxn>
                <a:cxn ang="0">
                  <a:pos x="178" y="599"/>
                </a:cxn>
                <a:cxn ang="0">
                  <a:pos x="178" y="565"/>
                </a:cxn>
                <a:cxn ang="0">
                  <a:pos x="370" y="447"/>
                </a:cxn>
                <a:cxn ang="0">
                  <a:pos x="468" y="447"/>
                </a:cxn>
                <a:cxn ang="0">
                  <a:pos x="468" y="6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9" name="Freeform 19"/>
            <p:cNvSpPr>
              <a:spLocks noChangeAspect="1"/>
            </p:cNvSpPr>
            <p:nvPr/>
          </p:nvSpPr>
          <p:spPr bwMode="gray">
            <a:xfrm>
              <a:off x="459" y="3879"/>
              <a:ext cx="127" cy="182"/>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6"/>
                </a:cxn>
                <a:cxn ang="0">
                  <a:pos x="153" y="943"/>
                </a:cxn>
                <a:cxn ang="0">
                  <a:pos x="5" y="938"/>
                </a:cxn>
                <a:cxn ang="0">
                  <a:pos x="5" y="1071"/>
                </a:cxn>
                <a:cxn ang="0">
                  <a:pos x="192" y="1088"/>
                </a:cxn>
                <a:cxn ang="0">
                  <a:pos x="486" y="813"/>
                </a:cxn>
                <a:cxn ang="0">
                  <a:pos x="758" y="0"/>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0" name="Freeform 20"/>
            <p:cNvSpPr>
              <a:spLocks noChangeAspect="1"/>
            </p:cNvSpPr>
            <p:nvPr/>
          </p:nvSpPr>
          <p:spPr bwMode="gray">
            <a:xfrm>
              <a:off x="607" y="3875"/>
              <a:ext cx="179" cy="136"/>
            </a:xfrm>
            <a:custGeom>
              <a:avLst/>
              <a:gdLst/>
              <a:ahLst/>
              <a:cxnLst>
                <a:cxn ang="0">
                  <a:pos x="1066" y="803"/>
                </a:cxn>
                <a:cxn ang="0">
                  <a:pos x="1066" y="287"/>
                </a:cxn>
                <a:cxn ang="0">
                  <a:pos x="831" y="0"/>
                </a:cxn>
                <a:cxn ang="0">
                  <a:pos x="587" y="85"/>
                </a:cxn>
                <a:cxn ang="0">
                  <a:pos x="409" y="0"/>
                </a:cxn>
                <a:cxn ang="0">
                  <a:pos x="175" y="82"/>
                </a:cxn>
                <a:cxn ang="0">
                  <a:pos x="175" y="20"/>
                </a:cxn>
                <a:cxn ang="0">
                  <a:pos x="0" y="20"/>
                </a:cxn>
                <a:cxn ang="0">
                  <a:pos x="0" y="803"/>
                </a:cxn>
                <a:cxn ang="0">
                  <a:pos x="182" y="803"/>
                </a:cxn>
                <a:cxn ang="0">
                  <a:pos x="182" y="203"/>
                </a:cxn>
                <a:cxn ang="0">
                  <a:pos x="351" y="153"/>
                </a:cxn>
                <a:cxn ang="0">
                  <a:pos x="441" y="290"/>
                </a:cxn>
                <a:cxn ang="0">
                  <a:pos x="441" y="803"/>
                </a:cxn>
                <a:cxn ang="0">
                  <a:pos x="625" y="803"/>
                </a:cxn>
                <a:cxn ang="0">
                  <a:pos x="625" y="290"/>
                </a:cxn>
                <a:cxn ang="0">
                  <a:pos x="621" y="201"/>
                </a:cxn>
                <a:cxn ang="0">
                  <a:pos x="783" y="153"/>
                </a:cxn>
                <a:cxn ang="0">
                  <a:pos x="882" y="290"/>
                </a:cxn>
                <a:cxn ang="0">
                  <a:pos x="882" y="803"/>
                </a:cxn>
                <a:cxn ang="0">
                  <a:pos x="1066" y="803"/>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1" name="Freeform 21"/>
            <p:cNvSpPr>
              <a:spLocks noChangeAspect="1" noEditPoints="1"/>
            </p:cNvSpPr>
            <p:nvPr/>
          </p:nvSpPr>
          <p:spPr bwMode="gray">
            <a:xfrm>
              <a:off x="806" y="3875"/>
              <a:ext cx="120" cy="139"/>
            </a:xfrm>
            <a:custGeom>
              <a:avLst/>
              <a:gdLst/>
              <a:ahLst/>
              <a:cxnLst>
                <a:cxn ang="0">
                  <a:pos x="708" y="469"/>
                </a:cxn>
                <a:cxn ang="0">
                  <a:pos x="708" y="408"/>
                </a:cxn>
                <a:cxn ang="0">
                  <a:pos x="354" y="0"/>
                </a:cxn>
                <a:cxn ang="0">
                  <a:pos x="0" y="391"/>
                </a:cxn>
                <a:cxn ang="0">
                  <a:pos x="0" y="440"/>
                </a:cxn>
                <a:cxn ang="0">
                  <a:pos x="383" y="824"/>
                </a:cxn>
                <a:cxn ang="0">
                  <a:pos x="674" y="791"/>
                </a:cxn>
                <a:cxn ang="0">
                  <a:pos x="674" y="653"/>
                </a:cxn>
                <a:cxn ang="0">
                  <a:pos x="392" y="671"/>
                </a:cxn>
                <a:cxn ang="0">
                  <a:pos x="183" y="483"/>
                </a:cxn>
                <a:cxn ang="0">
                  <a:pos x="183" y="469"/>
                </a:cxn>
                <a:cxn ang="0">
                  <a:pos x="708" y="469"/>
                </a:cxn>
                <a:cxn ang="0">
                  <a:pos x="184" y="337"/>
                </a:cxn>
                <a:cxn ang="0">
                  <a:pos x="354" y="148"/>
                </a:cxn>
                <a:cxn ang="0">
                  <a:pos x="524" y="337"/>
                </a:cxn>
                <a:cxn ang="0">
                  <a:pos x="524" y="350"/>
                </a:cxn>
                <a:cxn ang="0">
                  <a:pos x="184" y="350"/>
                </a:cxn>
                <a:cxn ang="0">
                  <a:pos x="184" y="337"/>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2" name="Freeform 22"/>
            <p:cNvSpPr>
              <a:spLocks noChangeAspect="1"/>
            </p:cNvSpPr>
            <p:nvPr/>
          </p:nvSpPr>
          <p:spPr bwMode="gray">
            <a:xfrm>
              <a:off x="947" y="3875"/>
              <a:ext cx="115" cy="136"/>
            </a:xfrm>
            <a:custGeom>
              <a:avLst/>
              <a:gdLst/>
              <a:ahLst/>
              <a:cxnLst>
                <a:cxn ang="0">
                  <a:pos x="683" y="803"/>
                </a:cxn>
                <a:cxn ang="0">
                  <a:pos x="683" y="306"/>
                </a:cxn>
                <a:cxn ang="0">
                  <a:pos x="433" y="0"/>
                </a:cxn>
                <a:cxn ang="0">
                  <a:pos x="175" y="82"/>
                </a:cxn>
                <a:cxn ang="0">
                  <a:pos x="175" y="20"/>
                </a:cxn>
                <a:cxn ang="0">
                  <a:pos x="0" y="20"/>
                </a:cxn>
                <a:cxn ang="0">
                  <a:pos x="0" y="803"/>
                </a:cxn>
                <a:cxn ang="0">
                  <a:pos x="182" y="803"/>
                </a:cxn>
                <a:cxn ang="0">
                  <a:pos x="182" y="208"/>
                </a:cxn>
                <a:cxn ang="0">
                  <a:pos x="388" y="155"/>
                </a:cxn>
                <a:cxn ang="0">
                  <a:pos x="498" y="306"/>
                </a:cxn>
                <a:cxn ang="0">
                  <a:pos x="498" y="803"/>
                </a:cxn>
                <a:cxn ang="0">
                  <a:pos x="683" y="803"/>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3" name="Freeform 23"/>
            <p:cNvSpPr>
              <a:spLocks noChangeAspect="1"/>
            </p:cNvSpPr>
            <p:nvPr/>
          </p:nvSpPr>
          <p:spPr bwMode="gray">
            <a:xfrm>
              <a:off x="1081" y="3846"/>
              <a:ext cx="88" cy="167"/>
            </a:xfrm>
            <a:custGeom>
              <a:avLst/>
              <a:gdLst/>
              <a:ahLst/>
              <a:cxnLst>
                <a:cxn ang="0">
                  <a:pos x="520" y="981"/>
                </a:cxn>
                <a:cxn ang="0">
                  <a:pos x="520" y="856"/>
                </a:cxn>
                <a:cxn ang="0">
                  <a:pos x="402" y="861"/>
                </a:cxn>
                <a:cxn ang="0">
                  <a:pos x="330" y="775"/>
                </a:cxn>
                <a:cxn ang="0">
                  <a:pos x="330" y="346"/>
                </a:cxn>
                <a:cxn ang="0">
                  <a:pos x="520" y="346"/>
                </a:cxn>
                <a:cxn ang="0">
                  <a:pos x="520"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0" y="981"/>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4" name="Freeform 24"/>
            <p:cNvSpPr>
              <a:spLocks noChangeAspect="1"/>
            </p:cNvSpPr>
            <p:nvPr/>
          </p:nvSpPr>
          <p:spPr bwMode="gray">
            <a:xfrm>
              <a:off x="1243" y="3875"/>
              <a:ext cx="100" cy="139"/>
            </a:xfrm>
            <a:custGeom>
              <a:avLst/>
              <a:gdLst/>
              <a:ahLst/>
              <a:cxnLst>
                <a:cxn ang="0">
                  <a:pos x="595" y="586"/>
                </a:cxn>
                <a:cxn ang="0">
                  <a:pos x="367" y="336"/>
                </a:cxn>
                <a:cxn ang="0">
                  <a:pos x="304" y="311"/>
                </a:cxn>
                <a:cxn ang="0">
                  <a:pos x="180" y="209"/>
                </a:cxn>
                <a:cxn ang="0">
                  <a:pos x="315" y="145"/>
                </a:cxn>
                <a:cxn ang="0">
                  <a:pos x="558" y="159"/>
                </a:cxn>
                <a:cxn ang="0">
                  <a:pos x="558" y="31"/>
                </a:cxn>
                <a:cxn ang="0">
                  <a:pos x="313" y="0"/>
                </a:cxn>
                <a:cxn ang="0">
                  <a:pos x="0" y="213"/>
                </a:cxn>
                <a:cxn ang="0">
                  <a:pos x="215" y="459"/>
                </a:cxn>
                <a:cxn ang="0">
                  <a:pos x="275" y="483"/>
                </a:cxn>
                <a:cxn ang="0">
                  <a:pos x="414" y="597"/>
                </a:cxn>
                <a:cxn ang="0">
                  <a:pos x="270" y="679"/>
                </a:cxn>
                <a:cxn ang="0">
                  <a:pos x="11" y="661"/>
                </a:cxn>
                <a:cxn ang="0">
                  <a:pos x="11" y="792"/>
                </a:cxn>
                <a:cxn ang="0">
                  <a:pos x="278" y="823"/>
                </a:cxn>
                <a:cxn ang="0">
                  <a:pos x="595" y="586"/>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5" name="Freeform 25"/>
            <p:cNvSpPr>
              <a:spLocks noChangeAspect="1"/>
            </p:cNvSpPr>
            <p:nvPr/>
          </p:nvSpPr>
          <p:spPr bwMode="gray">
            <a:xfrm>
              <a:off x="1356" y="3879"/>
              <a:ext cx="127" cy="182"/>
            </a:xfrm>
            <a:custGeom>
              <a:avLst/>
              <a:gdLst/>
              <a:ahLst/>
              <a:cxnLst>
                <a:cxn ang="0">
                  <a:pos x="759" y="0"/>
                </a:cxn>
                <a:cxn ang="0">
                  <a:pos x="568" y="0"/>
                </a:cxn>
                <a:cxn ang="0">
                  <a:pos x="444" y="416"/>
                </a:cxn>
                <a:cxn ang="0">
                  <a:pos x="393" y="625"/>
                </a:cxn>
                <a:cxn ang="0">
                  <a:pos x="336" y="416"/>
                </a:cxn>
                <a:cxn ang="0">
                  <a:pos x="199" y="0"/>
                </a:cxn>
                <a:cxn ang="0">
                  <a:pos x="0" y="0"/>
                </a:cxn>
                <a:cxn ang="0">
                  <a:pos x="293" y="778"/>
                </a:cxn>
                <a:cxn ang="0">
                  <a:pos x="275" y="826"/>
                </a:cxn>
                <a:cxn ang="0">
                  <a:pos x="154" y="943"/>
                </a:cxn>
                <a:cxn ang="0">
                  <a:pos x="6" y="938"/>
                </a:cxn>
                <a:cxn ang="0">
                  <a:pos x="6" y="1071"/>
                </a:cxn>
                <a:cxn ang="0">
                  <a:pos x="193" y="1088"/>
                </a:cxn>
                <a:cxn ang="0">
                  <a:pos x="486" y="813"/>
                </a:cxn>
                <a:cxn ang="0">
                  <a:pos x="759" y="0"/>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6" name="Freeform 26"/>
            <p:cNvSpPr>
              <a:spLocks noChangeAspect="1"/>
            </p:cNvSpPr>
            <p:nvPr/>
          </p:nvSpPr>
          <p:spPr bwMode="gray">
            <a:xfrm>
              <a:off x="1497" y="3875"/>
              <a:ext cx="98" cy="139"/>
            </a:xfrm>
            <a:custGeom>
              <a:avLst/>
              <a:gdLst/>
              <a:ahLst/>
              <a:cxnLst>
                <a:cxn ang="0">
                  <a:pos x="596" y="586"/>
                </a:cxn>
                <a:cxn ang="0">
                  <a:pos x="367" y="336"/>
                </a:cxn>
                <a:cxn ang="0">
                  <a:pos x="305" y="311"/>
                </a:cxn>
                <a:cxn ang="0">
                  <a:pos x="181" y="209"/>
                </a:cxn>
                <a:cxn ang="0">
                  <a:pos x="316" y="145"/>
                </a:cxn>
                <a:cxn ang="0">
                  <a:pos x="558" y="159"/>
                </a:cxn>
                <a:cxn ang="0">
                  <a:pos x="558" y="31"/>
                </a:cxn>
                <a:cxn ang="0">
                  <a:pos x="313" y="0"/>
                </a:cxn>
                <a:cxn ang="0">
                  <a:pos x="0" y="213"/>
                </a:cxn>
                <a:cxn ang="0">
                  <a:pos x="216" y="459"/>
                </a:cxn>
                <a:cxn ang="0">
                  <a:pos x="276" y="483"/>
                </a:cxn>
                <a:cxn ang="0">
                  <a:pos x="415" y="597"/>
                </a:cxn>
                <a:cxn ang="0">
                  <a:pos x="270" y="679"/>
                </a:cxn>
                <a:cxn ang="0">
                  <a:pos x="11" y="661"/>
                </a:cxn>
                <a:cxn ang="0">
                  <a:pos x="11" y="792"/>
                </a:cxn>
                <a:cxn ang="0">
                  <a:pos x="278" y="823"/>
                </a:cxn>
                <a:cxn ang="0">
                  <a:pos x="596" y="586"/>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7" name="Freeform 27"/>
            <p:cNvSpPr>
              <a:spLocks noChangeAspect="1"/>
            </p:cNvSpPr>
            <p:nvPr/>
          </p:nvSpPr>
          <p:spPr bwMode="gray">
            <a:xfrm>
              <a:off x="1609" y="3846"/>
              <a:ext cx="86" cy="167"/>
            </a:xfrm>
            <a:custGeom>
              <a:avLst/>
              <a:gdLst/>
              <a:ahLst/>
              <a:cxnLst>
                <a:cxn ang="0">
                  <a:pos x="521" y="981"/>
                </a:cxn>
                <a:cxn ang="0">
                  <a:pos x="521" y="856"/>
                </a:cxn>
                <a:cxn ang="0">
                  <a:pos x="402" y="861"/>
                </a:cxn>
                <a:cxn ang="0">
                  <a:pos x="330" y="775"/>
                </a:cxn>
                <a:cxn ang="0">
                  <a:pos x="330" y="346"/>
                </a:cxn>
                <a:cxn ang="0">
                  <a:pos x="521" y="346"/>
                </a:cxn>
                <a:cxn ang="0">
                  <a:pos x="521"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1" y="981"/>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8" name="Freeform 28"/>
            <p:cNvSpPr>
              <a:spLocks noChangeAspect="1" noEditPoints="1"/>
            </p:cNvSpPr>
            <p:nvPr/>
          </p:nvSpPr>
          <p:spPr bwMode="gray">
            <a:xfrm>
              <a:off x="1714" y="3875"/>
              <a:ext cx="120" cy="139"/>
            </a:xfrm>
            <a:custGeom>
              <a:avLst/>
              <a:gdLst/>
              <a:ahLst/>
              <a:cxnLst>
                <a:cxn ang="0">
                  <a:pos x="707" y="469"/>
                </a:cxn>
                <a:cxn ang="0">
                  <a:pos x="707" y="408"/>
                </a:cxn>
                <a:cxn ang="0">
                  <a:pos x="354" y="0"/>
                </a:cxn>
                <a:cxn ang="0">
                  <a:pos x="0" y="391"/>
                </a:cxn>
                <a:cxn ang="0">
                  <a:pos x="0" y="440"/>
                </a:cxn>
                <a:cxn ang="0">
                  <a:pos x="383" y="824"/>
                </a:cxn>
                <a:cxn ang="0">
                  <a:pos x="674" y="791"/>
                </a:cxn>
                <a:cxn ang="0">
                  <a:pos x="674" y="653"/>
                </a:cxn>
                <a:cxn ang="0">
                  <a:pos x="391" y="671"/>
                </a:cxn>
                <a:cxn ang="0">
                  <a:pos x="183" y="483"/>
                </a:cxn>
                <a:cxn ang="0">
                  <a:pos x="183" y="469"/>
                </a:cxn>
                <a:cxn ang="0">
                  <a:pos x="707" y="469"/>
                </a:cxn>
                <a:cxn ang="0">
                  <a:pos x="184" y="337"/>
                </a:cxn>
                <a:cxn ang="0">
                  <a:pos x="354" y="148"/>
                </a:cxn>
                <a:cxn ang="0">
                  <a:pos x="524" y="337"/>
                </a:cxn>
                <a:cxn ang="0">
                  <a:pos x="524" y="350"/>
                </a:cxn>
                <a:cxn ang="0">
                  <a:pos x="184" y="350"/>
                </a:cxn>
                <a:cxn ang="0">
                  <a:pos x="184" y="337"/>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9" name="Freeform 29"/>
            <p:cNvSpPr>
              <a:spLocks noChangeAspect="1"/>
            </p:cNvSpPr>
            <p:nvPr/>
          </p:nvSpPr>
          <p:spPr bwMode="gray">
            <a:xfrm>
              <a:off x="1856" y="3875"/>
              <a:ext cx="177" cy="136"/>
            </a:xfrm>
            <a:custGeom>
              <a:avLst/>
              <a:gdLst/>
              <a:ahLst/>
              <a:cxnLst>
                <a:cxn ang="0">
                  <a:pos x="1066" y="803"/>
                </a:cxn>
                <a:cxn ang="0">
                  <a:pos x="1066" y="287"/>
                </a:cxn>
                <a:cxn ang="0">
                  <a:pos x="831" y="0"/>
                </a:cxn>
                <a:cxn ang="0">
                  <a:pos x="588" y="85"/>
                </a:cxn>
                <a:cxn ang="0">
                  <a:pos x="409" y="0"/>
                </a:cxn>
                <a:cxn ang="0">
                  <a:pos x="176" y="82"/>
                </a:cxn>
                <a:cxn ang="0">
                  <a:pos x="176" y="20"/>
                </a:cxn>
                <a:cxn ang="0">
                  <a:pos x="0" y="20"/>
                </a:cxn>
                <a:cxn ang="0">
                  <a:pos x="0" y="803"/>
                </a:cxn>
                <a:cxn ang="0">
                  <a:pos x="183" y="803"/>
                </a:cxn>
                <a:cxn ang="0">
                  <a:pos x="183" y="203"/>
                </a:cxn>
                <a:cxn ang="0">
                  <a:pos x="351" y="153"/>
                </a:cxn>
                <a:cxn ang="0">
                  <a:pos x="441" y="290"/>
                </a:cxn>
                <a:cxn ang="0">
                  <a:pos x="441" y="803"/>
                </a:cxn>
                <a:cxn ang="0">
                  <a:pos x="625" y="803"/>
                </a:cxn>
                <a:cxn ang="0">
                  <a:pos x="625" y="290"/>
                </a:cxn>
                <a:cxn ang="0">
                  <a:pos x="621" y="201"/>
                </a:cxn>
                <a:cxn ang="0">
                  <a:pos x="784" y="153"/>
                </a:cxn>
                <a:cxn ang="0">
                  <a:pos x="883" y="290"/>
                </a:cxn>
                <a:cxn ang="0">
                  <a:pos x="883" y="803"/>
                </a:cxn>
                <a:cxn ang="0">
                  <a:pos x="1066" y="803"/>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0" name="Freeform 30"/>
            <p:cNvSpPr>
              <a:spLocks noChangeAspect="1"/>
            </p:cNvSpPr>
            <p:nvPr/>
          </p:nvSpPr>
          <p:spPr bwMode="gray">
            <a:xfrm>
              <a:off x="2054" y="3875"/>
              <a:ext cx="98" cy="139"/>
            </a:xfrm>
            <a:custGeom>
              <a:avLst/>
              <a:gdLst/>
              <a:ahLst/>
              <a:cxnLst>
                <a:cxn ang="0">
                  <a:pos x="595" y="586"/>
                </a:cxn>
                <a:cxn ang="0">
                  <a:pos x="367" y="336"/>
                </a:cxn>
                <a:cxn ang="0">
                  <a:pos x="305" y="311"/>
                </a:cxn>
                <a:cxn ang="0">
                  <a:pos x="181" y="209"/>
                </a:cxn>
                <a:cxn ang="0">
                  <a:pos x="316" y="145"/>
                </a:cxn>
                <a:cxn ang="0">
                  <a:pos x="558" y="159"/>
                </a:cxn>
                <a:cxn ang="0">
                  <a:pos x="558" y="31"/>
                </a:cxn>
                <a:cxn ang="0">
                  <a:pos x="313" y="0"/>
                </a:cxn>
                <a:cxn ang="0">
                  <a:pos x="0" y="213"/>
                </a:cxn>
                <a:cxn ang="0">
                  <a:pos x="215" y="459"/>
                </a:cxn>
                <a:cxn ang="0">
                  <a:pos x="275" y="483"/>
                </a:cxn>
                <a:cxn ang="0">
                  <a:pos x="415" y="597"/>
                </a:cxn>
                <a:cxn ang="0">
                  <a:pos x="270" y="679"/>
                </a:cxn>
                <a:cxn ang="0">
                  <a:pos x="11" y="661"/>
                </a:cxn>
                <a:cxn ang="0">
                  <a:pos x="11" y="792"/>
                </a:cxn>
                <a:cxn ang="0">
                  <a:pos x="278" y="823"/>
                </a:cxn>
                <a:cxn ang="0">
                  <a:pos x="595" y="586"/>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1" name="Freeform 31"/>
            <p:cNvSpPr>
              <a:spLocks noChangeAspect="1" noEditPoints="1"/>
            </p:cNvSpPr>
            <p:nvPr/>
          </p:nvSpPr>
          <p:spPr bwMode="gray">
            <a:xfrm>
              <a:off x="263" y="3064"/>
              <a:ext cx="1822" cy="684"/>
            </a:xfrm>
            <a:custGeom>
              <a:avLst/>
              <a:gdLst/>
              <a:ahLst/>
              <a:cxnLst>
                <a:cxn ang="0">
                  <a:pos x="3810" y="4082"/>
                </a:cxn>
                <a:cxn ang="0">
                  <a:pos x="3707" y="4017"/>
                </a:cxn>
                <a:cxn ang="0">
                  <a:pos x="2917" y="2326"/>
                </a:cxn>
                <a:cxn ang="0">
                  <a:pos x="2906" y="2277"/>
                </a:cxn>
                <a:cxn ang="0">
                  <a:pos x="2918" y="2226"/>
                </a:cxn>
                <a:cxn ang="0">
                  <a:pos x="3526" y="924"/>
                </a:cxn>
                <a:cxn ang="0">
                  <a:pos x="3627" y="861"/>
                </a:cxn>
                <a:cxn ang="0">
                  <a:pos x="3729" y="925"/>
                </a:cxn>
                <a:cxn ang="0">
                  <a:pos x="5126" y="3921"/>
                </a:cxn>
                <a:cxn ang="0">
                  <a:pos x="5136" y="3969"/>
                </a:cxn>
                <a:cxn ang="0">
                  <a:pos x="5023" y="4082"/>
                </a:cxn>
                <a:cxn ang="0">
                  <a:pos x="3810" y="4082"/>
                </a:cxn>
                <a:cxn ang="0">
                  <a:pos x="6577" y="1971"/>
                </a:cxn>
                <a:cxn ang="0">
                  <a:pos x="7740" y="965"/>
                </a:cxn>
                <a:cxn ang="0">
                  <a:pos x="8977" y="965"/>
                </a:cxn>
                <a:cxn ang="0">
                  <a:pos x="9090" y="853"/>
                </a:cxn>
                <a:cxn ang="0">
                  <a:pos x="9081" y="809"/>
                </a:cxn>
                <a:cxn ang="0">
                  <a:pos x="8740" y="72"/>
                </a:cxn>
                <a:cxn ang="0">
                  <a:pos x="8634" y="4"/>
                </a:cxn>
                <a:cxn ang="0">
                  <a:pos x="7523" y="4"/>
                </a:cxn>
                <a:cxn ang="0">
                  <a:pos x="5024" y="1907"/>
                </a:cxn>
                <a:cxn ang="0">
                  <a:pos x="5024" y="2179"/>
                </a:cxn>
                <a:cxn ang="0">
                  <a:pos x="7523" y="4082"/>
                </a:cxn>
                <a:cxn ang="0">
                  <a:pos x="8634" y="4082"/>
                </a:cxn>
                <a:cxn ang="0">
                  <a:pos x="8740" y="4014"/>
                </a:cxn>
                <a:cxn ang="0">
                  <a:pos x="9081" y="3277"/>
                </a:cxn>
                <a:cxn ang="0">
                  <a:pos x="9090" y="3234"/>
                </a:cxn>
                <a:cxn ang="0">
                  <a:pos x="8977" y="3121"/>
                </a:cxn>
                <a:cxn ang="0">
                  <a:pos x="7740" y="3121"/>
                </a:cxn>
                <a:cxn ang="0">
                  <a:pos x="6577" y="2115"/>
                </a:cxn>
                <a:cxn ang="0">
                  <a:pos x="6577" y="1971"/>
                </a:cxn>
                <a:cxn ang="0">
                  <a:pos x="10772" y="0"/>
                </a:cxn>
                <a:cxn ang="0">
                  <a:pos x="9636" y="0"/>
                </a:cxn>
                <a:cxn ang="0">
                  <a:pos x="9524" y="113"/>
                </a:cxn>
                <a:cxn ang="0">
                  <a:pos x="9524" y="3969"/>
                </a:cxn>
                <a:cxn ang="0">
                  <a:pos x="9637" y="4082"/>
                </a:cxn>
                <a:cxn ang="0">
                  <a:pos x="10772" y="4082"/>
                </a:cxn>
                <a:cxn ang="0">
                  <a:pos x="10885" y="3969"/>
                </a:cxn>
                <a:cxn ang="0">
                  <a:pos x="10885" y="113"/>
                </a:cxn>
                <a:cxn ang="0">
                  <a:pos x="10772" y="0"/>
                </a:cxn>
                <a:cxn ang="0">
                  <a:pos x="1363" y="4082"/>
                </a:cxn>
                <a:cxn ang="0">
                  <a:pos x="1465" y="4017"/>
                </a:cxn>
                <a:cxn ang="0">
                  <a:pos x="3266" y="156"/>
                </a:cxn>
                <a:cxn ang="0">
                  <a:pos x="3274" y="113"/>
                </a:cxn>
                <a:cxn ang="0">
                  <a:pos x="3162" y="0"/>
                </a:cxn>
                <a:cxn ang="0">
                  <a:pos x="1911" y="0"/>
                </a:cxn>
                <a:cxn ang="0">
                  <a:pos x="1809" y="64"/>
                </a:cxn>
                <a:cxn ang="0">
                  <a:pos x="12" y="3917"/>
                </a:cxn>
                <a:cxn ang="0">
                  <a:pos x="0" y="3969"/>
                </a:cxn>
                <a:cxn ang="0">
                  <a:pos x="113" y="4082"/>
                </a:cxn>
                <a:cxn ang="0">
                  <a:pos x="1363" y="4082"/>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grpSp>
      <p:grpSp>
        <p:nvGrpSpPr>
          <p:cNvPr id="22" name="Group 7"/>
          <p:cNvGrpSpPr>
            <a:grpSpLocks noChangeAspect="1"/>
          </p:cNvGrpSpPr>
          <p:nvPr/>
        </p:nvGrpSpPr>
        <p:grpSpPr bwMode="auto">
          <a:xfrm>
            <a:off x="1346200" y="4262438"/>
            <a:ext cx="373063" cy="465137"/>
            <a:chOff x="3111" y="2750"/>
            <a:chExt cx="801" cy="998"/>
          </a:xfrm>
        </p:grpSpPr>
        <p:sp>
          <p:nvSpPr>
            <p:cNvPr id="23"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defRPr/>
              </a:pPr>
              <a:endParaRPr lang="en-GB" dirty="0">
                <a:solidFill>
                  <a:srgbClr val="000000"/>
                </a:solidFill>
                <a:ea typeface="+mn-ea"/>
              </a:endParaRPr>
            </a:p>
          </p:txBody>
        </p:sp>
        <p:sp>
          <p:nvSpPr>
            <p:cNvPr id="24" name="Freeform 9"/>
            <p:cNvSpPr>
              <a:spLocks/>
            </p:cNvSpPr>
            <p:nvPr/>
          </p:nvSpPr>
          <p:spPr bwMode="gray">
            <a:xfrm>
              <a:off x="3329" y="2999"/>
              <a:ext cx="481" cy="252"/>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defRPr/>
              </a:pPr>
              <a:endParaRPr lang="en-GB" dirty="0">
                <a:solidFill>
                  <a:srgbClr val="000000"/>
                </a:solidFill>
                <a:ea typeface="+mn-ea"/>
              </a:endParaRPr>
            </a:p>
          </p:txBody>
        </p:sp>
        <p:sp>
          <p:nvSpPr>
            <p:cNvPr id="25" name="Freeform 10"/>
            <p:cNvSpPr>
              <a:spLocks/>
            </p:cNvSpPr>
            <p:nvPr/>
          </p:nvSpPr>
          <p:spPr bwMode="gray">
            <a:xfrm>
              <a:off x="3213" y="3251"/>
              <a:ext cx="481"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defRPr/>
              </a:pPr>
              <a:endParaRPr lang="en-GB" dirty="0">
                <a:solidFill>
                  <a:srgbClr val="000000"/>
                </a:solidFill>
                <a:ea typeface="+mn-ea"/>
              </a:endParaRPr>
            </a:p>
          </p:txBody>
        </p:sp>
        <p:sp>
          <p:nvSpPr>
            <p:cNvPr id="26" name="Freeform 11"/>
            <p:cNvSpPr>
              <a:spLocks/>
            </p:cNvSpPr>
            <p:nvPr/>
          </p:nvSpPr>
          <p:spPr bwMode="gray">
            <a:xfrm>
              <a:off x="3111" y="3499"/>
              <a:ext cx="467" cy="249"/>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defRPr/>
              </a:pPr>
              <a:endParaRPr lang="en-GB" dirty="0">
                <a:solidFill>
                  <a:srgbClr val="000000"/>
                </a:solidFill>
                <a:ea typeface="+mn-ea"/>
              </a:endParaRPr>
            </a:p>
          </p:txBody>
        </p:sp>
        <p:sp>
          <p:nvSpPr>
            <p:cNvPr id="27" name="Freeform 12"/>
            <p:cNvSpPr>
              <a:spLocks/>
            </p:cNvSpPr>
            <p:nvPr/>
          </p:nvSpPr>
          <p:spPr bwMode="gray">
            <a:xfrm>
              <a:off x="3445" y="2750"/>
              <a:ext cx="467" cy="249"/>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defRPr/>
              </a:pPr>
              <a:endParaRPr lang="en-GB" dirty="0">
                <a:solidFill>
                  <a:srgbClr val="000000"/>
                </a:solidFill>
                <a:ea typeface="+mn-ea"/>
              </a:endParaRPr>
            </a:p>
          </p:txBody>
        </p:sp>
      </p:grpSp>
      <p:pic>
        <p:nvPicPr>
          <p:cNvPr id="28"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545388" y="3506788"/>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Picture Placeholder 35"/>
          <p:cNvSpPr>
            <a:spLocks noGrp="1"/>
          </p:cNvSpPr>
          <p:nvPr>
            <p:ph type="pic" sz="quarter" idx="15"/>
          </p:nvPr>
        </p:nvSpPr>
        <p:spPr>
          <a:xfrm>
            <a:off x="7427913" y="4262438"/>
            <a:ext cx="1590675" cy="871537"/>
          </a:xfrm>
          <a:ln w="3175">
            <a:solidFill>
              <a:schemeClr val="bg1"/>
            </a:solidFill>
          </a:ln>
        </p:spPr>
        <p:txBody>
          <a:bodyPr/>
          <a:lstStyle>
            <a:lvl1pPr marL="0" indent="0">
              <a:buNone/>
              <a:defRPr>
                <a:solidFill>
                  <a:schemeClr val="bg1"/>
                </a:solidFill>
              </a:defRPr>
            </a:lvl1pPr>
          </a:lstStyle>
          <a:p>
            <a:pPr lvl="0"/>
            <a:r>
              <a:rPr lang="en-US" noProof="0" dirty="0"/>
              <a:t>Click icon to add picture</a:t>
            </a:r>
            <a:endParaRPr lang="en-GB" noProof="0" dirty="0"/>
          </a:p>
        </p:txBody>
      </p:sp>
      <p:sp>
        <p:nvSpPr>
          <p:cNvPr id="336901" name="Rectangle 5"/>
          <p:cNvSpPr>
            <a:spLocks noGrp="1" noChangeArrowheads="1"/>
          </p:cNvSpPr>
          <p:nvPr>
            <p:ph type="subTitle" idx="1"/>
          </p:nvPr>
        </p:nvSpPr>
        <p:spPr bwMode="gray">
          <a:xfrm>
            <a:off x="1843181" y="4709235"/>
            <a:ext cx="5203078" cy="548565"/>
          </a:xfrm>
        </p:spPr>
        <p:txBody>
          <a:bodyPr/>
          <a:lstStyle>
            <a:lvl1pPr marL="0" indent="0">
              <a:buNone/>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430204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bwMode="gray">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29" name="Rectangle 32"/>
          <p:cNvSpPr>
            <a:spLocks noGrp="1" noChangeArrowheads="1"/>
          </p:cNvSpPr>
          <p:nvPr>
            <p:ph type="dt" sz="half" idx="16"/>
          </p:nvPr>
        </p:nvSpPr>
        <p:spPr/>
        <p:txBody>
          <a:bodyPr/>
          <a:lstStyle>
            <a:lvl1pPr>
              <a:defRPr/>
            </a:lvl1pPr>
          </a:lstStyle>
          <a:p>
            <a:pPr>
              <a:defRPr/>
            </a:pPr>
            <a:fld id="{9D9B51EF-E12F-4855-946A-B867DA17582F}" type="datetime1">
              <a:rPr lang="en-GB" smtClean="0"/>
              <a:t>17/12/2019</a:t>
            </a:fld>
            <a:endParaRPr lang="en-GB" dirty="0"/>
          </a:p>
        </p:txBody>
      </p:sp>
      <p:sp>
        <p:nvSpPr>
          <p:cNvPr id="30" name="Rectangle 33"/>
          <p:cNvSpPr>
            <a:spLocks noGrp="1" noChangeArrowheads="1"/>
          </p:cNvSpPr>
          <p:nvPr>
            <p:ph type="ftr" sz="quarter" idx="17"/>
          </p:nvPr>
        </p:nvSpPr>
        <p:spPr/>
        <p:txBody>
          <a:bodyPr/>
          <a:lstStyle>
            <a:lvl1pPr>
              <a:defRPr/>
            </a:lvl1pPr>
          </a:lstStyle>
          <a:p>
            <a:pPr>
              <a:defRPr/>
            </a:pPr>
            <a:r>
              <a:rPr lang="en-GB" dirty="0"/>
              <a:t>Confidential</a:t>
            </a:r>
          </a:p>
        </p:txBody>
      </p:sp>
      <p:sp>
        <p:nvSpPr>
          <p:cNvPr id="31" name="Rectangle 34"/>
          <p:cNvSpPr>
            <a:spLocks noGrp="1" noChangeArrowheads="1"/>
          </p:cNvSpPr>
          <p:nvPr>
            <p:ph type="sldNum" sz="quarter" idx="18"/>
          </p:nvPr>
        </p:nvSpPr>
        <p:spPr/>
        <p:txBody>
          <a:bodyPr/>
          <a:lstStyle>
            <a:lvl1pPr algn="l">
              <a:defRPr b="1"/>
            </a:lvl1pPr>
          </a:lstStyle>
          <a:p>
            <a:pPr>
              <a:defRPr/>
            </a:pPr>
            <a:fld id="{F6FDA755-4ED5-405D-8F57-E72109491D09}" type="slidenum">
              <a:rPr lang="en-GB"/>
              <a:pPr>
                <a:defRPr/>
              </a:pPr>
              <a:t>‹#›</a:t>
            </a:fld>
            <a:endParaRPr lang="en-GB" dirty="0"/>
          </a:p>
        </p:txBody>
      </p:sp>
    </p:spTree>
    <p:extLst>
      <p:ext uri="{BB962C8B-B14F-4D97-AF65-F5344CB8AC3E}">
        <p14:creationId xmlns:p14="http://schemas.microsoft.com/office/powerpoint/2010/main" val="4139601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No Imag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 name="Group 16"/>
          <p:cNvGrpSpPr>
            <a:grpSpLocks noChangeAspect="1"/>
          </p:cNvGrpSpPr>
          <p:nvPr/>
        </p:nvGrpSpPr>
        <p:grpSpPr bwMode="auto">
          <a:xfrm>
            <a:off x="7519988" y="319088"/>
            <a:ext cx="1295400" cy="661987"/>
            <a:chOff x="201" y="3064"/>
            <a:chExt cx="1951" cy="997"/>
          </a:xfrm>
        </p:grpSpPr>
        <p:sp>
          <p:nvSpPr>
            <p:cNvPr id="7" name="Freeform 17"/>
            <p:cNvSpPr>
              <a:spLocks noChangeAspect="1" noEditPoints="1"/>
            </p:cNvSpPr>
            <p:nvPr/>
          </p:nvSpPr>
          <p:spPr bwMode="gray">
            <a:xfrm>
              <a:off x="201" y="3875"/>
              <a:ext cx="115" cy="184"/>
            </a:xfrm>
            <a:custGeom>
              <a:avLst/>
              <a:gdLst/>
              <a:ahLst/>
              <a:cxnLst>
                <a:cxn ang="0">
                  <a:pos x="401" y="0"/>
                </a:cxn>
                <a:cxn ang="0">
                  <a:pos x="172" y="71"/>
                </a:cxn>
                <a:cxn ang="0">
                  <a:pos x="172" y="20"/>
                </a:cxn>
                <a:cxn ang="0">
                  <a:pos x="0" y="20"/>
                </a:cxn>
                <a:cxn ang="0">
                  <a:pos x="0" y="1090"/>
                </a:cxn>
                <a:cxn ang="0">
                  <a:pos x="183" y="1090"/>
                </a:cxn>
                <a:cxn ang="0">
                  <a:pos x="183" y="806"/>
                </a:cxn>
                <a:cxn ang="0">
                  <a:pos x="339" y="823"/>
                </a:cxn>
                <a:cxn ang="0">
                  <a:pos x="684" y="441"/>
                </a:cxn>
                <a:cxn ang="0">
                  <a:pos x="684" y="369"/>
                </a:cxn>
                <a:cxn ang="0">
                  <a:pos x="401" y="0"/>
                </a:cxn>
                <a:cxn ang="0">
                  <a:pos x="501" y="441"/>
                </a:cxn>
                <a:cxn ang="0">
                  <a:pos x="326" y="670"/>
                </a:cxn>
                <a:cxn ang="0">
                  <a:pos x="181" y="654"/>
                </a:cxn>
                <a:cxn ang="0">
                  <a:pos x="181" y="199"/>
                </a:cxn>
                <a:cxn ang="0">
                  <a:pos x="351" y="157"/>
                </a:cxn>
                <a:cxn ang="0">
                  <a:pos x="501" y="369"/>
                </a:cxn>
                <a:cxn ang="0">
                  <a:pos x="501" y="441"/>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8" name="Freeform 18"/>
            <p:cNvSpPr>
              <a:spLocks noChangeAspect="1" noEditPoints="1"/>
            </p:cNvSpPr>
            <p:nvPr/>
          </p:nvSpPr>
          <p:spPr bwMode="gray">
            <a:xfrm>
              <a:off x="335" y="3875"/>
              <a:ext cx="110" cy="139"/>
            </a:xfrm>
            <a:custGeom>
              <a:avLst/>
              <a:gdLst/>
              <a:ahLst/>
              <a:cxnLst>
                <a:cxn ang="0">
                  <a:pos x="331" y="0"/>
                </a:cxn>
                <a:cxn ang="0">
                  <a:pos x="54" y="43"/>
                </a:cxn>
                <a:cxn ang="0">
                  <a:pos x="54" y="167"/>
                </a:cxn>
                <a:cxn ang="0">
                  <a:pos x="301" y="152"/>
                </a:cxn>
                <a:cxn ang="0">
                  <a:pos x="464" y="285"/>
                </a:cxn>
                <a:cxn ang="0">
                  <a:pos x="464" y="334"/>
                </a:cxn>
                <a:cxn ang="0">
                  <a:pos x="370" y="334"/>
                </a:cxn>
                <a:cxn ang="0">
                  <a:pos x="0" y="571"/>
                </a:cxn>
                <a:cxn ang="0">
                  <a:pos x="0" y="600"/>
                </a:cxn>
                <a:cxn ang="0">
                  <a:pos x="230" y="824"/>
                </a:cxn>
                <a:cxn ang="0">
                  <a:pos x="478" y="752"/>
                </a:cxn>
                <a:cxn ang="0">
                  <a:pos x="478" y="803"/>
                </a:cxn>
                <a:cxn ang="0">
                  <a:pos x="647" y="803"/>
                </a:cxn>
                <a:cxn ang="0">
                  <a:pos x="647" y="285"/>
                </a:cxn>
                <a:cxn ang="0">
                  <a:pos x="331" y="0"/>
                </a:cxn>
                <a:cxn ang="0">
                  <a:pos x="468" y="643"/>
                </a:cxn>
                <a:cxn ang="0">
                  <a:pos x="288" y="691"/>
                </a:cxn>
                <a:cxn ang="0">
                  <a:pos x="178" y="599"/>
                </a:cxn>
                <a:cxn ang="0">
                  <a:pos x="178" y="565"/>
                </a:cxn>
                <a:cxn ang="0">
                  <a:pos x="370" y="447"/>
                </a:cxn>
                <a:cxn ang="0">
                  <a:pos x="468" y="447"/>
                </a:cxn>
                <a:cxn ang="0">
                  <a:pos x="468" y="6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9" name="Freeform 19"/>
            <p:cNvSpPr>
              <a:spLocks noChangeAspect="1"/>
            </p:cNvSpPr>
            <p:nvPr/>
          </p:nvSpPr>
          <p:spPr bwMode="gray">
            <a:xfrm>
              <a:off x="459" y="3879"/>
              <a:ext cx="127" cy="182"/>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6"/>
                </a:cxn>
                <a:cxn ang="0">
                  <a:pos x="153" y="943"/>
                </a:cxn>
                <a:cxn ang="0">
                  <a:pos x="5" y="938"/>
                </a:cxn>
                <a:cxn ang="0">
                  <a:pos x="5" y="1071"/>
                </a:cxn>
                <a:cxn ang="0">
                  <a:pos x="192" y="1088"/>
                </a:cxn>
                <a:cxn ang="0">
                  <a:pos x="486" y="813"/>
                </a:cxn>
                <a:cxn ang="0">
                  <a:pos x="758" y="0"/>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0" name="Freeform 20"/>
            <p:cNvSpPr>
              <a:spLocks noChangeAspect="1"/>
            </p:cNvSpPr>
            <p:nvPr/>
          </p:nvSpPr>
          <p:spPr bwMode="gray">
            <a:xfrm>
              <a:off x="607" y="3875"/>
              <a:ext cx="179" cy="136"/>
            </a:xfrm>
            <a:custGeom>
              <a:avLst/>
              <a:gdLst/>
              <a:ahLst/>
              <a:cxnLst>
                <a:cxn ang="0">
                  <a:pos x="1066" y="803"/>
                </a:cxn>
                <a:cxn ang="0">
                  <a:pos x="1066" y="287"/>
                </a:cxn>
                <a:cxn ang="0">
                  <a:pos x="831" y="0"/>
                </a:cxn>
                <a:cxn ang="0">
                  <a:pos x="587" y="85"/>
                </a:cxn>
                <a:cxn ang="0">
                  <a:pos x="409" y="0"/>
                </a:cxn>
                <a:cxn ang="0">
                  <a:pos x="175" y="82"/>
                </a:cxn>
                <a:cxn ang="0">
                  <a:pos x="175" y="20"/>
                </a:cxn>
                <a:cxn ang="0">
                  <a:pos x="0" y="20"/>
                </a:cxn>
                <a:cxn ang="0">
                  <a:pos x="0" y="803"/>
                </a:cxn>
                <a:cxn ang="0">
                  <a:pos x="182" y="803"/>
                </a:cxn>
                <a:cxn ang="0">
                  <a:pos x="182" y="203"/>
                </a:cxn>
                <a:cxn ang="0">
                  <a:pos x="351" y="153"/>
                </a:cxn>
                <a:cxn ang="0">
                  <a:pos x="441" y="290"/>
                </a:cxn>
                <a:cxn ang="0">
                  <a:pos x="441" y="803"/>
                </a:cxn>
                <a:cxn ang="0">
                  <a:pos x="625" y="803"/>
                </a:cxn>
                <a:cxn ang="0">
                  <a:pos x="625" y="290"/>
                </a:cxn>
                <a:cxn ang="0">
                  <a:pos x="621" y="201"/>
                </a:cxn>
                <a:cxn ang="0">
                  <a:pos x="783" y="153"/>
                </a:cxn>
                <a:cxn ang="0">
                  <a:pos x="882" y="290"/>
                </a:cxn>
                <a:cxn ang="0">
                  <a:pos x="882" y="803"/>
                </a:cxn>
                <a:cxn ang="0">
                  <a:pos x="1066" y="803"/>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1" name="Freeform 21"/>
            <p:cNvSpPr>
              <a:spLocks noChangeAspect="1" noEditPoints="1"/>
            </p:cNvSpPr>
            <p:nvPr/>
          </p:nvSpPr>
          <p:spPr bwMode="gray">
            <a:xfrm>
              <a:off x="806" y="3875"/>
              <a:ext cx="120" cy="139"/>
            </a:xfrm>
            <a:custGeom>
              <a:avLst/>
              <a:gdLst/>
              <a:ahLst/>
              <a:cxnLst>
                <a:cxn ang="0">
                  <a:pos x="708" y="469"/>
                </a:cxn>
                <a:cxn ang="0">
                  <a:pos x="708" y="408"/>
                </a:cxn>
                <a:cxn ang="0">
                  <a:pos x="354" y="0"/>
                </a:cxn>
                <a:cxn ang="0">
                  <a:pos x="0" y="391"/>
                </a:cxn>
                <a:cxn ang="0">
                  <a:pos x="0" y="440"/>
                </a:cxn>
                <a:cxn ang="0">
                  <a:pos x="383" y="824"/>
                </a:cxn>
                <a:cxn ang="0">
                  <a:pos x="674" y="791"/>
                </a:cxn>
                <a:cxn ang="0">
                  <a:pos x="674" y="653"/>
                </a:cxn>
                <a:cxn ang="0">
                  <a:pos x="392" y="671"/>
                </a:cxn>
                <a:cxn ang="0">
                  <a:pos x="183" y="483"/>
                </a:cxn>
                <a:cxn ang="0">
                  <a:pos x="183" y="469"/>
                </a:cxn>
                <a:cxn ang="0">
                  <a:pos x="708" y="469"/>
                </a:cxn>
                <a:cxn ang="0">
                  <a:pos x="184" y="337"/>
                </a:cxn>
                <a:cxn ang="0">
                  <a:pos x="354" y="148"/>
                </a:cxn>
                <a:cxn ang="0">
                  <a:pos x="524" y="337"/>
                </a:cxn>
                <a:cxn ang="0">
                  <a:pos x="524" y="350"/>
                </a:cxn>
                <a:cxn ang="0">
                  <a:pos x="184" y="350"/>
                </a:cxn>
                <a:cxn ang="0">
                  <a:pos x="184" y="337"/>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2" name="Freeform 22"/>
            <p:cNvSpPr>
              <a:spLocks noChangeAspect="1"/>
            </p:cNvSpPr>
            <p:nvPr/>
          </p:nvSpPr>
          <p:spPr bwMode="gray">
            <a:xfrm>
              <a:off x="947" y="3875"/>
              <a:ext cx="115" cy="136"/>
            </a:xfrm>
            <a:custGeom>
              <a:avLst/>
              <a:gdLst/>
              <a:ahLst/>
              <a:cxnLst>
                <a:cxn ang="0">
                  <a:pos x="683" y="803"/>
                </a:cxn>
                <a:cxn ang="0">
                  <a:pos x="683" y="306"/>
                </a:cxn>
                <a:cxn ang="0">
                  <a:pos x="433" y="0"/>
                </a:cxn>
                <a:cxn ang="0">
                  <a:pos x="175" y="82"/>
                </a:cxn>
                <a:cxn ang="0">
                  <a:pos x="175" y="20"/>
                </a:cxn>
                <a:cxn ang="0">
                  <a:pos x="0" y="20"/>
                </a:cxn>
                <a:cxn ang="0">
                  <a:pos x="0" y="803"/>
                </a:cxn>
                <a:cxn ang="0">
                  <a:pos x="182" y="803"/>
                </a:cxn>
                <a:cxn ang="0">
                  <a:pos x="182" y="208"/>
                </a:cxn>
                <a:cxn ang="0">
                  <a:pos x="388" y="155"/>
                </a:cxn>
                <a:cxn ang="0">
                  <a:pos x="498" y="306"/>
                </a:cxn>
                <a:cxn ang="0">
                  <a:pos x="498" y="803"/>
                </a:cxn>
                <a:cxn ang="0">
                  <a:pos x="683" y="803"/>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3" name="Freeform 23"/>
            <p:cNvSpPr>
              <a:spLocks noChangeAspect="1"/>
            </p:cNvSpPr>
            <p:nvPr/>
          </p:nvSpPr>
          <p:spPr bwMode="gray">
            <a:xfrm>
              <a:off x="1081" y="3846"/>
              <a:ext cx="88" cy="167"/>
            </a:xfrm>
            <a:custGeom>
              <a:avLst/>
              <a:gdLst/>
              <a:ahLst/>
              <a:cxnLst>
                <a:cxn ang="0">
                  <a:pos x="520" y="981"/>
                </a:cxn>
                <a:cxn ang="0">
                  <a:pos x="520" y="856"/>
                </a:cxn>
                <a:cxn ang="0">
                  <a:pos x="402" y="861"/>
                </a:cxn>
                <a:cxn ang="0">
                  <a:pos x="330" y="775"/>
                </a:cxn>
                <a:cxn ang="0">
                  <a:pos x="330" y="346"/>
                </a:cxn>
                <a:cxn ang="0">
                  <a:pos x="520" y="346"/>
                </a:cxn>
                <a:cxn ang="0">
                  <a:pos x="520"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0" y="981"/>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4" name="Freeform 24"/>
            <p:cNvSpPr>
              <a:spLocks noChangeAspect="1"/>
            </p:cNvSpPr>
            <p:nvPr/>
          </p:nvSpPr>
          <p:spPr bwMode="gray">
            <a:xfrm>
              <a:off x="1243" y="3875"/>
              <a:ext cx="100" cy="139"/>
            </a:xfrm>
            <a:custGeom>
              <a:avLst/>
              <a:gdLst/>
              <a:ahLst/>
              <a:cxnLst>
                <a:cxn ang="0">
                  <a:pos x="595" y="586"/>
                </a:cxn>
                <a:cxn ang="0">
                  <a:pos x="367" y="336"/>
                </a:cxn>
                <a:cxn ang="0">
                  <a:pos x="304" y="311"/>
                </a:cxn>
                <a:cxn ang="0">
                  <a:pos x="180" y="209"/>
                </a:cxn>
                <a:cxn ang="0">
                  <a:pos x="315" y="145"/>
                </a:cxn>
                <a:cxn ang="0">
                  <a:pos x="558" y="159"/>
                </a:cxn>
                <a:cxn ang="0">
                  <a:pos x="558" y="31"/>
                </a:cxn>
                <a:cxn ang="0">
                  <a:pos x="313" y="0"/>
                </a:cxn>
                <a:cxn ang="0">
                  <a:pos x="0" y="213"/>
                </a:cxn>
                <a:cxn ang="0">
                  <a:pos x="215" y="459"/>
                </a:cxn>
                <a:cxn ang="0">
                  <a:pos x="275" y="483"/>
                </a:cxn>
                <a:cxn ang="0">
                  <a:pos x="414" y="597"/>
                </a:cxn>
                <a:cxn ang="0">
                  <a:pos x="270" y="679"/>
                </a:cxn>
                <a:cxn ang="0">
                  <a:pos x="11" y="661"/>
                </a:cxn>
                <a:cxn ang="0">
                  <a:pos x="11" y="792"/>
                </a:cxn>
                <a:cxn ang="0">
                  <a:pos x="278" y="823"/>
                </a:cxn>
                <a:cxn ang="0">
                  <a:pos x="595" y="586"/>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5" name="Freeform 25"/>
            <p:cNvSpPr>
              <a:spLocks noChangeAspect="1"/>
            </p:cNvSpPr>
            <p:nvPr/>
          </p:nvSpPr>
          <p:spPr bwMode="gray">
            <a:xfrm>
              <a:off x="1356" y="3879"/>
              <a:ext cx="127" cy="182"/>
            </a:xfrm>
            <a:custGeom>
              <a:avLst/>
              <a:gdLst/>
              <a:ahLst/>
              <a:cxnLst>
                <a:cxn ang="0">
                  <a:pos x="759" y="0"/>
                </a:cxn>
                <a:cxn ang="0">
                  <a:pos x="568" y="0"/>
                </a:cxn>
                <a:cxn ang="0">
                  <a:pos x="444" y="416"/>
                </a:cxn>
                <a:cxn ang="0">
                  <a:pos x="393" y="625"/>
                </a:cxn>
                <a:cxn ang="0">
                  <a:pos x="336" y="416"/>
                </a:cxn>
                <a:cxn ang="0">
                  <a:pos x="199" y="0"/>
                </a:cxn>
                <a:cxn ang="0">
                  <a:pos x="0" y="0"/>
                </a:cxn>
                <a:cxn ang="0">
                  <a:pos x="293" y="778"/>
                </a:cxn>
                <a:cxn ang="0">
                  <a:pos x="275" y="826"/>
                </a:cxn>
                <a:cxn ang="0">
                  <a:pos x="154" y="943"/>
                </a:cxn>
                <a:cxn ang="0">
                  <a:pos x="6" y="938"/>
                </a:cxn>
                <a:cxn ang="0">
                  <a:pos x="6" y="1071"/>
                </a:cxn>
                <a:cxn ang="0">
                  <a:pos x="193" y="1088"/>
                </a:cxn>
                <a:cxn ang="0">
                  <a:pos x="486" y="813"/>
                </a:cxn>
                <a:cxn ang="0">
                  <a:pos x="759" y="0"/>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6" name="Freeform 26"/>
            <p:cNvSpPr>
              <a:spLocks noChangeAspect="1"/>
            </p:cNvSpPr>
            <p:nvPr/>
          </p:nvSpPr>
          <p:spPr bwMode="gray">
            <a:xfrm>
              <a:off x="1497" y="3875"/>
              <a:ext cx="98" cy="139"/>
            </a:xfrm>
            <a:custGeom>
              <a:avLst/>
              <a:gdLst/>
              <a:ahLst/>
              <a:cxnLst>
                <a:cxn ang="0">
                  <a:pos x="596" y="586"/>
                </a:cxn>
                <a:cxn ang="0">
                  <a:pos x="367" y="336"/>
                </a:cxn>
                <a:cxn ang="0">
                  <a:pos x="305" y="311"/>
                </a:cxn>
                <a:cxn ang="0">
                  <a:pos x="181" y="209"/>
                </a:cxn>
                <a:cxn ang="0">
                  <a:pos x="316" y="145"/>
                </a:cxn>
                <a:cxn ang="0">
                  <a:pos x="558" y="159"/>
                </a:cxn>
                <a:cxn ang="0">
                  <a:pos x="558" y="31"/>
                </a:cxn>
                <a:cxn ang="0">
                  <a:pos x="313" y="0"/>
                </a:cxn>
                <a:cxn ang="0">
                  <a:pos x="0" y="213"/>
                </a:cxn>
                <a:cxn ang="0">
                  <a:pos x="216" y="459"/>
                </a:cxn>
                <a:cxn ang="0">
                  <a:pos x="276" y="483"/>
                </a:cxn>
                <a:cxn ang="0">
                  <a:pos x="415" y="597"/>
                </a:cxn>
                <a:cxn ang="0">
                  <a:pos x="270" y="679"/>
                </a:cxn>
                <a:cxn ang="0">
                  <a:pos x="11" y="661"/>
                </a:cxn>
                <a:cxn ang="0">
                  <a:pos x="11" y="792"/>
                </a:cxn>
                <a:cxn ang="0">
                  <a:pos x="278" y="823"/>
                </a:cxn>
                <a:cxn ang="0">
                  <a:pos x="596" y="586"/>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7" name="Freeform 27"/>
            <p:cNvSpPr>
              <a:spLocks noChangeAspect="1"/>
            </p:cNvSpPr>
            <p:nvPr/>
          </p:nvSpPr>
          <p:spPr bwMode="gray">
            <a:xfrm>
              <a:off x="1609" y="3846"/>
              <a:ext cx="86" cy="167"/>
            </a:xfrm>
            <a:custGeom>
              <a:avLst/>
              <a:gdLst/>
              <a:ahLst/>
              <a:cxnLst>
                <a:cxn ang="0">
                  <a:pos x="521" y="981"/>
                </a:cxn>
                <a:cxn ang="0">
                  <a:pos x="521" y="856"/>
                </a:cxn>
                <a:cxn ang="0">
                  <a:pos x="402" y="861"/>
                </a:cxn>
                <a:cxn ang="0">
                  <a:pos x="330" y="775"/>
                </a:cxn>
                <a:cxn ang="0">
                  <a:pos x="330" y="346"/>
                </a:cxn>
                <a:cxn ang="0">
                  <a:pos x="521" y="346"/>
                </a:cxn>
                <a:cxn ang="0">
                  <a:pos x="521"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1" y="981"/>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8" name="Freeform 28"/>
            <p:cNvSpPr>
              <a:spLocks noChangeAspect="1" noEditPoints="1"/>
            </p:cNvSpPr>
            <p:nvPr/>
          </p:nvSpPr>
          <p:spPr bwMode="gray">
            <a:xfrm>
              <a:off x="1714" y="3875"/>
              <a:ext cx="120" cy="139"/>
            </a:xfrm>
            <a:custGeom>
              <a:avLst/>
              <a:gdLst/>
              <a:ahLst/>
              <a:cxnLst>
                <a:cxn ang="0">
                  <a:pos x="707" y="469"/>
                </a:cxn>
                <a:cxn ang="0">
                  <a:pos x="707" y="408"/>
                </a:cxn>
                <a:cxn ang="0">
                  <a:pos x="354" y="0"/>
                </a:cxn>
                <a:cxn ang="0">
                  <a:pos x="0" y="391"/>
                </a:cxn>
                <a:cxn ang="0">
                  <a:pos x="0" y="440"/>
                </a:cxn>
                <a:cxn ang="0">
                  <a:pos x="383" y="824"/>
                </a:cxn>
                <a:cxn ang="0">
                  <a:pos x="674" y="791"/>
                </a:cxn>
                <a:cxn ang="0">
                  <a:pos x="674" y="653"/>
                </a:cxn>
                <a:cxn ang="0">
                  <a:pos x="391" y="671"/>
                </a:cxn>
                <a:cxn ang="0">
                  <a:pos x="183" y="483"/>
                </a:cxn>
                <a:cxn ang="0">
                  <a:pos x="183" y="469"/>
                </a:cxn>
                <a:cxn ang="0">
                  <a:pos x="707" y="469"/>
                </a:cxn>
                <a:cxn ang="0">
                  <a:pos x="184" y="337"/>
                </a:cxn>
                <a:cxn ang="0">
                  <a:pos x="354" y="148"/>
                </a:cxn>
                <a:cxn ang="0">
                  <a:pos x="524" y="337"/>
                </a:cxn>
                <a:cxn ang="0">
                  <a:pos x="524" y="350"/>
                </a:cxn>
                <a:cxn ang="0">
                  <a:pos x="184" y="350"/>
                </a:cxn>
                <a:cxn ang="0">
                  <a:pos x="184" y="337"/>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19" name="Freeform 29"/>
            <p:cNvSpPr>
              <a:spLocks noChangeAspect="1"/>
            </p:cNvSpPr>
            <p:nvPr/>
          </p:nvSpPr>
          <p:spPr bwMode="gray">
            <a:xfrm>
              <a:off x="1856" y="3875"/>
              <a:ext cx="177" cy="136"/>
            </a:xfrm>
            <a:custGeom>
              <a:avLst/>
              <a:gdLst/>
              <a:ahLst/>
              <a:cxnLst>
                <a:cxn ang="0">
                  <a:pos x="1066" y="803"/>
                </a:cxn>
                <a:cxn ang="0">
                  <a:pos x="1066" y="287"/>
                </a:cxn>
                <a:cxn ang="0">
                  <a:pos x="831" y="0"/>
                </a:cxn>
                <a:cxn ang="0">
                  <a:pos x="588" y="85"/>
                </a:cxn>
                <a:cxn ang="0">
                  <a:pos x="409" y="0"/>
                </a:cxn>
                <a:cxn ang="0">
                  <a:pos x="176" y="82"/>
                </a:cxn>
                <a:cxn ang="0">
                  <a:pos x="176" y="20"/>
                </a:cxn>
                <a:cxn ang="0">
                  <a:pos x="0" y="20"/>
                </a:cxn>
                <a:cxn ang="0">
                  <a:pos x="0" y="803"/>
                </a:cxn>
                <a:cxn ang="0">
                  <a:pos x="183" y="803"/>
                </a:cxn>
                <a:cxn ang="0">
                  <a:pos x="183" y="203"/>
                </a:cxn>
                <a:cxn ang="0">
                  <a:pos x="351" y="153"/>
                </a:cxn>
                <a:cxn ang="0">
                  <a:pos x="441" y="290"/>
                </a:cxn>
                <a:cxn ang="0">
                  <a:pos x="441" y="803"/>
                </a:cxn>
                <a:cxn ang="0">
                  <a:pos x="625" y="803"/>
                </a:cxn>
                <a:cxn ang="0">
                  <a:pos x="625" y="290"/>
                </a:cxn>
                <a:cxn ang="0">
                  <a:pos x="621" y="201"/>
                </a:cxn>
                <a:cxn ang="0">
                  <a:pos x="784" y="153"/>
                </a:cxn>
                <a:cxn ang="0">
                  <a:pos x="883" y="290"/>
                </a:cxn>
                <a:cxn ang="0">
                  <a:pos x="883" y="803"/>
                </a:cxn>
                <a:cxn ang="0">
                  <a:pos x="1066" y="803"/>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0" name="Freeform 30"/>
            <p:cNvSpPr>
              <a:spLocks noChangeAspect="1"/>
            </p:cNvSpPr>
            <p:nvPr/>
          </p:nvSpPr>
          <p:spPr bwMode="gray">
            <a:xfrm>
              <a:off x="2054" y="3875"/>
              <a:ext cx="98" cy="139"/>
            </a:xfrm>
            <a:custGeom>
              <a:avLst/>
              <a:gdLst/>
              <a:ahLst/>
              <a:cxnLst>
                <a:cxn ang="0">
                  <a:pos x="595" y="586"/>
                </a:cxn>
                <a:cxn ang="0">
                  <a:pos x="367" y="336"/>
                </a:cxn>
                <a:cxn ang="0">
                  <a:pos x="305" y="311"/>
                </a:cxn>
                <a:cxn ang="0">
                  <a:pos x="181" y="209"/>
                </a:cxn>
                <a:cxn ang="0">
                  <a:pos x="316" y="145"/>
                </a:cxn>
                <a:cxn ang="0">
                  <a:pos x="558" y="159"/>
                </a:cxn>
                <a:cxn ang="0">
                  <a:pos x="558" y="31"/>
                </a:cxn>
                <a:cxn ang="0">
                  <a:pos x="313" y="0"/>
                </a:cxn>
                <a:cxn ang="0">
                  <a:pos x="0" y="213"/>
                </a:cxn>
                <a:cxn ang="0">
                  <a:pos x="215" y="459"/>
                </a:cxn>
                <a:cxn ang="0">
                  <a:pos x="275" y="483"/>
                </a:cxn>
                <a:cxn ang="0">
                  <a:pos x="415" y="597"/>
                </a:cxn>
                <a:cxn ang="0">
                  <a:pos x="270" y="679"/>
                </a:cxn>
                <a:cxn ang="0">
                  <a:pos x="11" y="661"/>
                </a:cxn>
                <a:cxn ang="0">
                  <a:pos x="11" y="792"/>
                </a:cxn>
                <a:cxn ang="0">
                  <a:pos x="278" y="823"/>
                </a:cxn>
                <a:cxn ang="0">
                  <a:pos x="595" y="586"/>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1" name="Freeform 31"/>
            <p:cNvSpPr>
              <a:spLocks noChangeAspect="1" noEditPoints="1"/>
            </p:cNvSpPr>
            <p:nvPr/>
          </p:nvSpPr>
          <p:spPr bwMode="gray">
            <a:xfrm>
              <a:off x="263" y="3064"/>
              <a:ext cx="1822" cy="684"/>
            </a:xfrm>
            <a:custGeom>
              <a:avLst/>
              <a:gdLst/>
              <a:ahLst/>
              <a:cxnLst>
                <a:cxn ang="0">
                  <a:pos x="3810" y="4082"/>
                </a:cxn>
                <a:cxn ang="0">
                  <a:pos x="3707" y="4017"/>
                </a:cxn>
                <a:cxn ang="0">
                  <a:pos x="2917" y="2326"/>
                </a:cxn>
                <a:cxn ang="0">
                  <a:pos x="2906" y="2277"/>
                </a:cxn>
                <a:cxn ang="0">
                  <a:pos x="2918" y="2226"/>
                </a:cxn>
                <a:cxn ang="0">
                  <a:pos x="3526" y="924"/>
                </a:cxn>
                <a:cxn ang="0">
                  <a:pos x="3627" y="861"/>
                </a:cxn>
                <a:cxn ang="0">
                  <a:pos x="3729" y="925"/>
                </a:cxn>
                <a:cxn ang="0">
                  <a:pos x="5126" y="3921"/>
                </a:cxn>
                <a:cxn ang="0">
                  <a:pos x="5136" y="3969"/>
                </a:cxn>
                <a:cxn ang="0">
                  <a:pos x="5023" y="4082"/>
                </a:cxn>
                <a:cxn ang="0">
                  <a:pos x="3810" y="4082"/>
                </a:cxn>
                <a:cxn ang="0">
                  <a:pos x="6577" y="1971"/>
                </a:cxn>
                <a:cxn ang="0">
                  <a:pos x="7740" y="965"/>
                </a:cxn>
                <a:cxn ang="0">
                  <a:pos x="8977" y="965"/>
                </a:cxn>
                <a:cxn ang="0">
                  <a:pos x="9090" y="853"/>
                </a:cxn>
                <a:cxn ang="0">
                  <a:pos x="9081" y="809"/>
                </a:cxn>
                <a:cxn ang="0">
                  <a:pos x="8740" y="72"/>
                </a:cxn>
                <a:cxn ang="0">
                  <a:pos x="8634" y="4"/>
                </a:cxn>
                <a:cxn ang="0">
                  <a:pos x="7523" y="4"/>
                </a:cxn>
                <a:cxn ang="0">
                  <a:pos x="5024" y="1907"/>
                </a:cxn>
                <a:cxn ang="0">
                  <a:pos x="5024" y="2179"/>
                </a:cxn>
                <a:cxn ang="0">
                  <a:pos x="7523" y="4082"/>
                </a:cxn>
                <a:cxn ang="0">
                  <a:pos x="8634" y="4082"/>
                </a:cxn>
                <a:cxn ang="0">
                  <a:pos x="8740" y="4014"/>
                </a:cxn>
                <a:cxn ang="0">
                  <a:pos x="9081" y="3277"/>
                </a:cxn>
                <a:cxn ang="0">
                  <a:pos x="9090" y="3234"/>
                </a:cxn>
                <a:cxn ang="0">
                  <a:pos x="8977" y="3121"/>
                </a:cxn>
                <a:cxn ang="0">
                  <a:pos x="7740" y="3121"/>
                </a:cxn>
                <a:cxn ang="0">
                  <a:pos x="6577" y="2115"/>
                </a:cxn>
                <a:cxn ang="0">
                  <a:pos x="6577" y="1971"/>
                </a:cxn>
                <a:cxn ang="0">
                  <a:pos x="10772" y="0"/>
                </a:cxn>
                <a:cxn ang="0">
                  <a:pos x="9636" y="0"/>
                </a:cxn>
                <a:cxn ang="0">
                  <a:pos x="9524" y="113"/>
                </a:cxn>
                <a:cxn ang="0">
                  <a:pos x="9524" y="3969"/>
                </a:cxn>
                <a:cxn ang="0">
                  <a:pos x="9637" y="4082"/>
                </a:cxn>
                <a:cxn ang="0">
                  <a:pos x="10772" y="4082"/>
                </a:cxn>
                <a:cxn ang="0">
                  <a:pos x="10885" y="3969"/>
                </a:cxn>
                <a:cxn ang="0">
                  <a:pos x="10885" y="113"/>
                </a:cxn>
                <a:cxn ang="0">
                  <a:pos x="10772" y="0"/>
                </a:cxn>
                <a:cxn ang="0">
                  <a:pos x="1363" y="4082"/>
                </a:cxn>
                <a:cxn ang="0">
                  <a:pos x="1465" y="4017"/>
                </a:cxn>
                <a:cxn ang="0">
                  <a:pos x="3266" y="156"/>
                </a:cxn>
                <a:cxn ang="0">
                  <a:pos x="3274" y="113"/>
                </a:cxn>
                <a:cxn ang="0">
                  <a:pos x="3162" y="0"/>
                </a:cxn>
                <a:cxn ang="0">
                  <a:pos x="1911" y="0"/>
                </a:cxn>
                <a:cxn ang="0">
                  <a:pos x="1809" y="64"/>
                </a:cxn>
                <a:cxn ang="0">
                  <a:pos x="12" y="3917"/>
                </a:cxn>
                <a:cxn ang="0">
                  <a:pos x="0" y="3969"/>
                </a:cxn>
                <a:cxn ang="0">
                  <a:pos x="113" y="4082"/>
                </a:cxn>
                <a:cxn ang="0">
                  <a:pos x="1363" y="4082"/>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grpSp>
      <p:grpSp>
        <p:nvGrpSpPr>
          <p:cNvPr id="22" name="Group 7"/>
          <p:cNvGrpSpPr>
            <a:grpSpLocks noChangeAspect="1"/>
          </p:cNvGrpSpPr>
          <p:nvPr/>
        </p:nvGrpSpPr>
        <p:grpSpPr bwMode="auto">
          <a:xfrm>
            <a:off x="1346200" y="2095500"/>
            <a:ext cx="373063" cy="463550"/>
            <a:chOff x="3111" y="2750"/>
            <a:chExt cx="801" cy="998"/>
          </a:xfrm>
        </p:grpSpPr>
        <p:sp>
          <p:nvSpPr>
            <p:cNvPr id="23"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defRPr/>
              </a:pPr>
              <a:endParaRPr lang="en-GB" dirty="0">
                <a:solidFill>
                  <a:srgbClr val="000000"/>
                </a:solidFill>
                <a:ea typeface="+mn-ea"/>
              </a:endParaRPr>
            </a:p>
          </p:txBody>
        </p:sp>
        <p:sp>
          <p:nvSpPr>
            <p:cNvPr id="24" name="Freeform 9"/>
            <p:cNvSpPr>
              <a:spLocks/>
            </p:cNvSpPr>
            <p:nvPr/>
          </p:nvSpPr>
          <p:spPr bwMode="gray">
            <a:xfrm>
              <a:off x="3329" y="3000"/>
              <a:ext cx="481" cy="249"/>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defRPr/>
              </a:pPr>
              <a:endParaRPr lang="en-GB" dirty="0">
                <a:solidFill>
                  <a:srgbClr val="000000"/>
                </a:solidFill>
                <a:ea typeface="+mn-ea"/>
              </a:endParaRPr>
            </a:p>
          </p:txBody>
        </p:sp>
        <p:sp>
          <p:nvSpPr>
            <p:cNvPr id="25" name="Freeform 10"/>
            <p:cNvSpPr>
              <a:spLocks/>
            </p:cNvSpPr>
            <p:nvPr/>
          </p:nvSpPr>
          <p:spPr bwMode="gray">
            <a:xfrm>
              <a:off x="3213" y="3249"/>
              <a:ext cx="481" cy="250"/>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defRPr/>
              </a:pPr>
              <a:endParaRPr lang="en-GB" dirty="0">
                <a:solidFill>
                  <a:srgbClr val="000000"/>
                </a:solidFill>
                <a:ea typeface="+mn-ea"/>
              </a:endParaRPr>
            </a:p>
          </p:txBody>
        </p:sp>
        <p:sp>
          <p:nvSpPr>
            <p:cNvPr id="26" name="Freeform 11"/>
            <p:cNvSpPr>
              <a:spLocks/>
            </p:cNvSpPr>
            <p:nvPr/>
          </p:nvSpPr>
          <p:spPr bwMode="gray">
            <a:xfrm>
              <a:off x="3111" y="3499"/>
              <a:ext cx="467" cy="249"/>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defRPr/>
              </a:pPr>
              <a:endParaRPr lang="en-GB" dirty="0">
                <a:solidFill>
                  <a:srgbClr val="000000"/>
                </a:solidFill>
                <a:ea typeface="+mn-ea"/>
              </a:endParaRPr>
            </a:p>
          </p:txBody>
        </p:sp>
        <p:sp>
          <p:nvSpPr>
            <p:cNvPr id="27" name="Freeform 12"/>
            <p:cNvSpPr>
              <a:spLocks/>
            </p:cNvSpPr>
            <p:nvPr/>
          </p:nvSpPr>
          <p:spPr bwMode="gray">
            <a:xfrm>
              <a:off x="3445" y="2750"/>
              <a:ext cx="467" cy="250"/>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defRPr/>
              </a:pPr>
              <a:endParaRPr lang="en-GB" dirty="0">
                <a:solidFill>
                  <a:srgbClr val="000000"/>
                </a:solidFill>
                <a:ea typeface="+mn-ea"/>
              </a:endParaRPr>
            </a:p>
          </p:txBody>
        </p:sp>
      </p:grpSp>
      <p:pic>
        <p:nvPicPr>
          <p:cNvPr id="28"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545388" y="3506788"/>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1" name="Rectangle 5"/>
          <p:cNvSpPr>
            <a:spLocks noGrp="1" noChangeArrowheads="1"/>
          </p:cNvSpPr>
          <p:nvPr>
            <p:ph type="subTitle" idx="1"/>
          </p:nvPr>
        </p:nvSpPr>
        <p:spPr bwMode="gray">
          <a:xfrm>
            <a:off x="1843181" y="2557714"/>
            <a:ext cx="5203078" cy="949335"/>
          </a:xfrm>
        </p:spPr>
        <p:txBody>
          <a:bodyPr/>
          <a:lstStyle>
            <a:lvl1pPr marL="0" indent="0">
              <a:buNone/>
              <a:defRPr sz="1800" b="0" baseline="0">
                <a:solidFill>
                  <a:schemeClr val="bg1"/>
                </a:solidFill>
                <a:latin typeface="Tahoma" charset="0"/>
                <a:cs typeface="Tahoma" charset="0"/>
              </a:defRPr>
            </a:lvl1pPr>
          </a:lstStyle>
          <a:p>
            <a:r>
              <a:rPr lang="en-US" dirty="0"/>
              <a:t>Click to edit Master subtitle style</a:t>
            </a:r>
            <a:endParaRPr lang="en-GB" dirty="0"/>
          </a:p>
        </p:txBody>
      </p:sp>
      <p:sp>
        <p:nvSpPr>
          <p:cNvPr id="336905" name="Rectangle 9"/>
          <p:cNvSpPr>
            <a:spLocks noGrp="1" noChangeArrowheads="1"/>
          </p:cNvSpPr>
          <p:nvPr>
            <p:ph type="ctrTitle"/>
          </p:nvPr>
        </p:nvSpPr>
        <p:spPr bwMode="gray">
          <a:xfrm>
            <a:off x="1843181" y="2150523"/>
            <a:ext cx="5203078" cy="395287"/>
          </a:xfrm>
        </p:spPr>
        <p:txBody>
          <a:bodyPr anchor="t"/>
          <a:lstStyle>
            <a:lvl1pPr>
              <a:defRPr sz="2800" b="0" baseline="0"/>
            </a:lvl1pPr>
          </a:lstStyle>
          <a:p>
            <a:r>
              <a:rPr lang="en-US" dirty="0"/>
              <a:t>Click to edit Master title style</a:t>
            </a:r>
            <a:endParaRPr lang="en-GB" dirty="0"/>
          </a:p>
        </p:txBody>
      </p:sp>
      <p:sp>
        <p:nvSpPr>
          <p:cNvPr id="56" name="Text Placeholder 28"/>
          <p:cNvSpPr>
            <a:spLocks noGrp="1"/>
          </p:cNvSpPr>
          <p:nvPr>
            <p:ph type="body" sz="quarter" idx="10"/>
          </p:nvPr>
        </p:nvSpPr>
        <p:spPr bwMode="gray">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lvl="0"/>
            <a:r>
              <a:rPr lang="en-US" dirty="0"/>
              <a:t>Click to edit Master text styles</a:t>
            </a:r>
          </a:p>
          <a:p>
            <a:pPr lvl="1"/>
            <a:r>
              <a:rPr lang="en-US" dirty="0"/>
              <a:t>Second level</a:t>
            </a:r>
          </a:p>
        </p:txBody>
      </p:sp>
      <p:sp>
        <p:nvSpPr>
          <p:cNvPr id="34" name="Text Placeholder 33"/>
          <p:cNvSpPr>
            <a:spLocks noGrp="1"/>
          </p:cNvSpPr>
          <p:nvPr>
            <p:ph type="body" sz="quarter" idx="12"/>
          </p:nvPr>
        </p:nvSpPr>
        <p:spPr>
          <a:xfrm>
            <a:off x="1843180" y="4276800"/>
            <a:ext cx="5202425" cy="914400"/>
          </a:xfrm>
        </p:spPr>
        <p:txBody>
          <a:bodyPr/>
          <a:lstStyle>
            <a:lvl1pPr marL="0" indent="0">
              <a:lnSpc>
                <a:spcPct val="100000"/>
              </a:lnSpc>
              <a:buNone/>
              <a:defRPr sz="1800">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p:txBody>
      </p:sp>
      <p:sp>
        <p:nvSpPr>
          <p:cNvPr id="29" name="Rectangle 32"/>
          <p:cNvSpPr>
            <a:spLocks noGrp="1" noChangeArrowheads="1"/>
          </p:cNvSpPr>
          <p:nvPr>
            <p:ph type="dt" sz="half" idx="13"/>
          </p:nvPr>
        </p:nvSpPr>
        <p:spPr/>
        <p:txBody>
          <a:bodyPr/>
          <a:lstStyle>
            <a:lvl1pPr>
              <a:defRPr/>
            </a:lvl1pPr>
          </a:lstStyle>
          <a:p>
            <a:pPr>
              <a:defRPr/>
            </a:pPr>
            <a:fld id="{C12024D6-4F74-403D-9A6E-8BB668D5D5F7}" type="datetime1">
              <a:rPr lang="en-GB" smtClean="0"/>
              <a:t>17/12/2019</a:t>
            </a:fld>
            <a:endParaRPr lang="en-GB" dirty="0"/>
          </a:p>
        </p:txBody>
      </p:sp>
      <p:sp>
        <p:nvSpPr>
          <p:cNvPr id="30" name="Rectangle 33"/>
          <p:cNvSpPr>
            <a:spLocks noGrp="1" noChangeArrowheads="1"/>
          </p:cNvSpPr>
          <p:nvPr>
            <p:ph type="ftr" sz="quarter" idx="14"/>
          </p:nvPr>
        </p:nvSpPr>
        <p:spPr/>
        <p:txBody>
          <a:bodyPr/>
          <a:lstStyle>
            <a:lvl1pPr>
              <a:defRPr/>
            </a:lvl1pPr>
          </a:lstStyle>
          <a:p>
            <a:pPr>
              <a:defRPr/>
            </a:pPr>
            <a:r>
              <a:rPr lang="en-GB" dirty="0"/>
              <a:t>Confidential</a:t>
            </a:r>
          </a:p>
        </p:txBody>
      </p:sp>
      <p:sp>
        <p:nvSpPr>
          <p:cNvPr id="31" name="Rectangle 34"/>
          <p:cNvSpPr>
            <a:spLocks noGrp="1" noChangeArrowheads="1"/>
          </p:cNvSpPr>
          <p:nvPr>
            <p:ph type="sldNum" sz="quarter" idx="15"/>
          </p:nvPr>
        </p:nvSpPr>
        <p:spPr/>
        <p:txBody>
          <a:bodyPr/>
          <a:lstStyle>
            <a:lvl1pPr algn="l">
              <a:defRPr b="1"/>
            </a:lvl1pPr>
          </a:lstStyle>
          <a:p>
            <a:pPr>
              <a:defRPr/>
            </a:pPr>
            <a:fld id="{D2DEBE67-7720-4F6A-8A11-1C51E50EC9FE}" type="slidenum">
              <a:rPr lang="en-GB"/>
              <a:pPr>
                <a:defRPr/>
              </a:pPr>
              <a:t>‹#›</a:t>
            </a:fld>
            <a:endParaRPr lang="en-GB" dirty="0"/>
          </a:p>
        </p:txBody>
      </p:sp>
    </p:spTree>
    <p:extLst>
      <p:ext uri="{BB962C8B-B14F-4D97-AF65-F5344CB8AC3E}">
        <p14:creationId xmlns:p14="http://schemas.microsoft.com/office/powerpoint/2010/main" val="35608730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7"/>
          <p:cNvGrpSpPr>
            <a:grpSpLocks noChangeAspect="1"/>
          </p:cNvGrpSpPr>
          <p:nvPr/>
        </p:nvGrpSpPr>
        <p:grpSpPr bwMode="auto">
          <a:xfrm>
            <a:off x="1346200" y="4262438"/>
            <a:ext cx="373063" cy="465137"/>
            <a:chOff x="3111" y="2750"/>
            <a:chExt cx="801" cy="998"/>
          </a:xfrm>
        </p:grpSpPr>
        <p:sp>
          <p:nvSpPr>
            <p:cNvPr id="4"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defRPr/>
              </a:pPr>
              <a:endParaRPr lang="en-GB" dirty="0">
                <a:solidFill>
                  <a:srgbClr val="000000"/>
                </a:solidFill>
                <a:ea typeface="+mn-ea"/>
              </a:endParaRPr>
            </a:p>
          </p:txBody>
        </p:sp>
        <p:sp>
          <p:nvSpPr>
            <p:cNvPr id="5" name="Freeform 9"/>
            <p:cNvSpPr>
              <a:spLocks/>
            </p:cNvSpPr>
            <p:nvPr/>
          </p:nvSpPr>
          <p:spPr bwMode="gray">
            <a:xfrm>
              <a:off x="3329" y="2999"/>
              <a:ext cx="481" cy="252"/>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defRPr/>
              </a:pPr>
              <a:endParaRPr lang="en-GB" dirty="0">
                <a:solidFill>
                  <a:srgbClr val="000000"/>
                </a:solidFill>
                <a:ea typeface="+mn-ea"/>
              </a:endParaRPr>
            </a:p>
          </p:txBody>
        </p:sp>
        <p:sp>
          <p:nvSpPr>
            <p:cNvPr id="6" name="Freeform 10"/>
            <p:cNvSpPr>
              <a:spLocks/>
            </p:cNvSpPr>
            <p:nvPr/>
          </p:nvSpPr>
          <p:spPr bwMode="gray">
            <a:xfrm>
              <a:off x="3213" y="3251"/>
              <a:ext cx="481"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defRPr/>
              </a:pPr>
              <a:endParaRPr lang="en-GB" dirty="0">
                <a:solidFill>
                  <a:srgbClr val="000000"/>
                </a:solidFill>
                <a:ea typeface="+mn-ea"/>
              </a:endParaRPr>
            </a:p>
          </p:txBody>
        </p:sp>
        <p:sp>
          <p:nvSpPr>
            <p:cNvPr id="7" name="Freeform 11"/>
            <p:cNvSpPr>
              <a:spLocks/>
            </p:cNvSpPr>
            <p:nvPr/>
          </p:nvSpPr>
          <p:spPr bwMode="gray">
            <a:xfrm>
              <a:off x="3111" y="3499"/>
              <a:ext cx="467" cy="249"/>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defRPr/>
              </a:pPr>
              <a:endParaRPr lang="en-GB" dirty="0">
                <a:solidFill>
                  <a:srgbClr val="000000"/>
                </a:solidFill>
                <a:ea typeface="+mn-ea"/>
              </a:endParaRPr>
            </a:p>
          </p:txBody>
        </p:sp>
        <p:sp>
          <p:nvSpPr>
            <p:cNvPr id="8" name="Freeform 12"/>
            <p:cNvSpPr>
              <a:spLocks/>
            </p:cNvSpPr>
            <p:nvPr/>
          </p:nvSpPr>
          <p:spPr bwMode="gray">
            <a:xfrm>
              <a:off x="3445" y="2750"/>
              <a:ext cx="467" cy="249"/>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defRPr/>
              </a:pPr>
              <a:endParaRPr lang="en-GB" dirty="0">
                <a:solidFill>
                  <a:srgbClr val="000000"/>
                </a:solidFill>
                <a:ea typeface="+mn-ea"/>
              </a:endParaRPr>
            </a:p>
          </p:txBody>
        </p:sp>
      </p:grpSp>
      <p:sp>
        <p:nvSpPr>
          <p:cNvPr id="9" name="Freeform 10"/>
          <p:cNvSpPr>
            <a:spLocks/>
          </p:cNvSpPr>
          <p:nvPr/>
        </p:nvSpPr>
        <p:spPr bwMode="gray">
          <a:xfrm>
            <a:off x="0" y="6315075"/>
            <a:ext cx="9140825"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defRPr/>
            </a:pPr>
            <a:endParaRPr lang="en-GB" dirty="0">
              <a:solidFill>
                <a:srgbClr val="000000"/>
              </a:solidFill>
              <a:ea typeface="+mn-ea"/>
            </a:endParaRPr>
          </a:p>
        </p:txBody>
      </p:sp>
      <p:pic>
        <p:nvPicPr>
          <p:cNvPr id="10"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545388" y="6386513"/>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5" name="Rectangle 9"/>
          <p:cNvSpPr>
            <a:spLocks noGrp="1" noChangeArrowheads="1"/>
          </p:cNvSpPr>
          <p:nvPr>
            <p:ph type="ctrTitle"/>
          </p:nvPr>
        </p:nvSpPr>
        <p:spPr bwMode="gray">
          <a:xfrm>
            <a:off x="1843200" y="4302759"/>
            <a:ext cx="5448300" cy="395287"/>
          </a:xfrm>
        </p:spPr>
        <p:txBody>
          <a:bodyPr anchor="t"/>
          <a:lstStyle>
            <a:lvl1pPr>
              <a:defRPr sz="2800" b="0" baseline="0"/>
            </a:lvl1pPr>
          </a:lstStyle>
          <a:p>
            <a:r>
              <a:rPr lang="en-US" dirty="0"/>
              <a:t>Click to edit Master title style</a:t>
            </a:r>
            <a:endParaRPr lang="en-GB" dirty="0"/>
          </a:p>
        </p:txBody>
      </p:sp>
      <p:sp>
        <p:nvSpPr>
          <p:cNvPr id="11" name="Rectangle 32"/>
          <p:cNvSpPr>
            <a:spLocks noGrp="1" noChangeArrowheads="1"/>
          </p:cNvSpPr>
          <p:nvPr>
            <p:ph type="dt" sz="half" idx="10"/>
          </p:nvPr>
        </p:nvSpPr>
        <p:spPr/>
        <p:txBody>
          <a:bodyPr/>
          <a:lstStyle>
            <a:lvl1pPr>
              <a:defRPr/>
            </a:lvl1pPr>
          </a:lstStyle>
          <a:p>
            <a:pPr>
              <a:defRPr/>
            </a:pPr>
            <a:fld id="{42A58DBA-FF8A-4BE5-9F8B-AAE93B5B0C8E}" type="datetime1">
              <a:rPr lang="en-GB" smtClean="0"/>
              <a:t>17/12/2019</a:t>
            </a:fld>
            <a:endParaRPr lang="en-GB" dirty="0"/>
          </a:p>
        </p:txBody>
      </p:sp>
      <p:sp>
        <p:nvSpPr>
          <p:cNvPr id="12" name="Rectangle 33"/>
          <p:cNvSpPr>
            <a:spLocks noGrp="1" noChangeArrowheads="1"/>
          </p:cNvSpPr>
          <p:nvPr>
            <p:ph type="ftr" sz="quarter" idx="11"/>
          </p:nvPr>
        </p:nvSpPr>
        <p:spPr/>
        <p:txBody>
          <a:bodyPr/>
          <a:lstStyle>
            <a:lvl1pPr>
              <a:defRPr/>
            </a:lvl1pPr>
          </a:lstStyle>
          <a:p>
            <a:pPr>
              <a:defRPr/>
            </a:pPr>
            <a:r>
              <a:rPr lang="en-GB" dirty="0"/>
              <a:t>Confidential</a:t>
            </a:r>
          </a:p>
        </p:txBody>
      </p:sp>
      <p:sp>
        <p:nvSpPr>
          <p:cNvPr id="13" name="Rectangle 34"/>
          <p:cNvSpPr>
            <a:spLocks noGrp="1" noChangeArrowheads="1"/>
          </p:cNvSpPr>
          <p:nvPr>
            <p:ph type="sldNum" sz="quarter" idx="12"/>
          </p:nvPr>
        </p:nvSpPr>
        <p:spPr/>
        <p:txBody>
          <a:bodyPr/>
          <a:lstStyle>
            <a:lvl1pPr algn="l">
              <a:defRPr b="1"/>
            </a:lvl1pPr>
          </a:lstStyle>
          <a:p>
            <a:pPr>
              <a:defRPr/>
            </a:pPr>
            <a:fld id="{9DB9CC6C-5028-47C6-9BB9-0FAABBC79348}" type="slidenum">
              <a:rPr lang="en-GB"/>
              <a:pPr>
                <a:defRPr/>
              </a:pPr>
              <a:t>‹#›</a:t>
            </a:fld>
            <a:endParaRPr lang="en-GB" dirty="0"/>
          </a:p>
        </p:txBody>
      </p:sp>
    </p:spTree>
    <p:extLst>
      <p:ext uri="{BB962C8B-B14F-4D97-AF65-F5344CB8AC3E}">
        <p14:creationId xmlns:p14="http://schemas.microsoft.com/office/powerpoint/2010/main" val="13291911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dirty="0"/>
              <a:t>Click to edit Master title style</a:t>
            </a:r>
            <a:endParaRPr lang="en-GB" dirty="0"/>
          </a:p>
        </p:txBody>
      </p:sp>
      <p:sp>
        <p:nvSpPr>
          <p:cNvPr id="3" name="Content Placeholder 2"/>
          <p:cNvSpPr>
            <a:spLocks noGrp="1"/>
          </p:cNvSpPr>
          <p:nvPr>
            <p:ph idx="1"/>
          </p:nvPr>
        </p:nvSpPr>
        <p:spPr bwMode="gray">
          <a:xfrm>
            <a:off x="434975" y="1279525"/>
            <a:ext cx="8515349"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Rectangle 32"/>
          <p:cNvSpPr>
            <a:spLocks noGrp="1" noChangeArrowheads="1"/>
          </p:cNvSpPr>
          <p:nvPr>
            <p:ph type="dt" sz="half" idx="10"/>
          </p:nvPr>
        </p:nvSpPr>
        <p:spPr>
          <a:ln/>
        </p:spPr>
        <p:txBody>
          <a:bodyPr/>
          <a:lstStyle>
            <a:lvl1pPr>
              <a:defRPr/>
            </a:lvl1pPr>
          </a:lstStyle>
          <a:p>
            <a:pPr>
              <a:defRPr/>
            </a:pPr>
            <a:fld id="{2EE17BE0-B39E-41E2-AB1E-0CC040EAF778}"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ED81CC7F-AE75-42ED-B534-BD8E5F520626}" type="slidenum">
              <a:rPr lang="en-GB"/>
              <a:pPr>
                <a:defRPr/>
              </a:pPr>
              <a:t>‹#›</a:t>
            </a:fld>
            <a:endParaRPr lang="en-GB" dirty="0"/>
          </a:p>
        </p:txBody>
      </p:sp>
    </p:spTree>
    <p:extLst>
      <p:ext uri="{BB962C8B-B14F-4D97-AF65-F5344CB8AC3E}">
        <p14:creationId xmlns:p14="http://schemas.microsoft.com/office/powerpoint/2010/main" val="10155489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endParaRPr lang="en-GB" dirty="0"/>
          </a:p>
        </p:txBody>
      </p:sp>
      <p:sp>
        <p:nvSpPr>
          <p:cNvPr id="3" name="Content Placeholder 2"/>
          <p:cNvSpPr>
            <a:spLocks noGrp="1"/>
          </p:cNvSpPr>
          <p:nvPr>
            <p:ph sz="half" idx="1"/>
          </p:nvPr>
        </p:nvSpPr>
        <p:spPr bwMode="gray">
          <a:xfrm>
            <a:off x="435600" y="1279525"/>
            <a:ext cx="4137025" cy="46402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bwMode="gray">
          <a:xfrm>
            <a:off x="4794249" y="1279525"/>
            <a:ext cx="4156075" cy="46402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32"/>
          <p:cNvSpPr>
            <a:spLocks noGrp="1" noChangeArrowheads="1"/>
          </p:cNvSpPr>
          <p:nvPr>
            <p:ph type="dt" sz="half" idx="10"/>
          </p:nvPr>
        </p:nvSpPr>
        <p:spPr>
          <a:ln/>
        </p:spPr>
        <p:txBody>
          <a:bodyPr/>
          <a:lstStyle>
            <a:lvl1pPr>
              <a:defRPr/>
            </a:lvl1pPr>
          </a:lstStyle>
          <a:p>
            <a:pPr>
              <a:defRPr/>
            </a:pPr>
            <a:fld id="{29154BEE-7815-4505-9649-C677A7BE6AA9}" type="datetime1">
              <a:rPr lang="en-GB" smtClean="0"/>
              <a:t>17/12/2019</a:t>
            </a:fld>
            <a:endParaRPr lang="en-GB" dirty="0"/>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34"/>
          <p:cNvSpPr>
            <a:spLocks noGrp="1" noChangeArrowheads="1"/>
          </p:cNvSpPr>
          <p:nvPr>
            <p:ph type="sldNum" sz="quarter" idx="12"/>
          </p:nvPr>
        </p:nvSpPr>
        <p:spPr>
          <a:ln/>
        </p:spPr>
        <p:txBody>
          <a:bodyPr/>
          <a:lstStyle>
            <a:lvl1pPr>
              <a:defRPr/>
            </a:lvl1pPr>
          </a:lstStyle>
          <a:p>
            <a:pPr>
              <a:defRPr/>
            </a:pPr>
            <a:fld id="{8B3CBA70-0AF9-46F8-A3DB-70BD07691028}" type="slidenum">
              <a:rPr lang="en-GB"/>
              <a:pPr>
                <a:defRPr/>
              </a:pPr>
              <a:t>‹#›</a:t>
            </a:fld>
            <a:endParaRPr lang="en-GB" dirty="0"/>
          </a:p>
        </p:txBody>
      </p:sp>
    </p:spTree>
    <p:extLst>
      <p:ext uri="{BB962C8B-B14F-4D97-AF65-F5344CB8AC3E}">
        <p14:creationId xmlns:p14="http://schemas.microsoft.com/office/powerpoint/2010/main" val="35196445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endParaRPr lang="en-GB" dirty="0"/>
          </a:p>
        </p:txBody>
      </p:sp>
      <p:sp>
        <p:nvSpPr>
          <p:cNvPr id="3" name="Rectangle 32"/>
          <p:cNvSpPr>
            <a:spLocks noGrp="1" noChangeArrowheads="1"/>
          </p:cNvSpPr>
          <p:nvPr>
            <p:ph type="dt" sz="half" idx="10"/>
          </p:nvPr>
        </p:nvSpPr>
        <p:spPr>
          <a:ln/>
        </p:spPr>
        <p:txBody>
          <a:bodyPr/>
          <a:lstStyle>
            <a:lvl1pPr>
              <a:defRPr/>
            </a:lvl1pPr>
          </a:lstStyle>
          <a:p>
            <a:pPr>
              <a:defRPr/>
            </a:pPr>
            <a:fld id="{B713904A-78B7-4413-B71B-F9AC2149213A}" type="datetime1">
              <a:rPr lang="en-GB" smtClean="0"/>
              <a:t>17/12/2019</a:t>
            </a:fld>
            <a:endParaRPr lang="en-GB" dirty="0"/>
          </a:p>
        </p:txBody>
      </p:sp>
      <p:sp>
        <p:nvSpPr>
          <p:cNvPr id="4"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5" name="Rectangle 34"/>
          <p:cNvSpPr>
            <a:spLocks noGrp="1" noChangeArrowheads="1"/>
          </p:cNvSpPr>
          <p:nvPr>
            <p:ph type="sldNum" sz="quarter" idx="12"/>
          </p:nvPr>
        </p:nvSpPr>
        <p:spPr>
          <a:ln/>
        </p:spPr>
        <p:txBody>
          <a:bodyPr/>
          <a:lstStyle>
            <a:lvl1pPr>
              <a:defRPr/>
            </a:lvl1pPr>
          </a:lstStyle>
          <a:p>
            <a:pPr>
              <a:defRPr/>
            </a:pPr>
            <a:fld id="{4BFED18C-81FA-45D2-B6D1-140244C96265}" type="slidenum">
              <a:rPr lang="en-GB"/>
              <a:pPr>
                <a:defRPr/>
              </a:pPr>
              <a:t>‹#›</a:t>
            </a:fld>
            <a:endParaRPr lang="en-GB" dirty="0"/>
          </a:p>
        </p:txBody>
      </p:sp>
    </p:spTree>
    <p:extLst>
      <p:ext uri="{BB962C8B-B14F-4D97-AF65-F5344CB8AC3E}">
        <p14:creationId xmlns:p14="http://schemas.microsoft.com/office/powerpoint/2010/main" val="1507736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61C9D895-5E9C-488F-B305-61392F6D2557}" type="datetime1">
              <a:rPr lang="en-GB" smtClean="0"/>
              <a:t>17/12/2019</a:t>
            </a:fld>
            <a:endParaRPr lang="en-GB" dirty="0"/>
          </a:p>
        </p:txBody>
      </p:sp>
      <p:sp>
        <p:nvSpPr>
          <p:cNvPr id="4"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5" name="Rectangle 6"/>
          <p:cNvSpPr>
            <a:spLocks noGrp="1" noChangeArrowheads="1"/>
          </p:cNvSpPr>
          <p:nvPr>
            <p:ph type="sldNum" sz="quarter" idx="12"/>
          </p:nvPr>
        </p:nvSpPr>
        <p:spPr>
          <a:ln/>
        </p:spPr>
        <p:txBody>
          <a:bodyPr/>
          <a:lstStyle>
            <a:lvl1pPr>
              <a:defRPr/>
            </a:lvl1pPr>
          </a:lstStyle>
          <a:p>
            <a:pPr>
              <a:defRPr/>
            </a:pPr>
            <a:fld id="{72742BF9-8092-476B-BBB2-E135FB2AEAE8}" type="slidenum">
              <a:rPr lang="en-GB"/>
              <a:pPr>
                <a:defRPr/>
              </a:pPr>
              <a:t>‹#›</a:t>
            </a:fld>
            <a:endParaRPr lang="en-GB" dirty="0"/>
          </a:p>
        </p:txBody>
      </p:sp>
    </p:spTree>
    <p:extLst>
      <p:ext uri="{BB962C8B-B14F-4D97-AF65-F5344CB8AC3E}">
        <p14:creationId xmlns:p14="http://schemas.microsoft.com/office/powerpoint/2010/main" val="3066673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reeform 10"/>
          <p:cNvSpPr>
            <a:spLocks/>
          </p:cNvSpPr>
          <p:nvPr/>
        </p:nvSpPr>
        <p:spPr bwMode="gray">
          <a:xfrm>
            <a:off x="0" y="6315075"/>
            <a:ext cx="9144000"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defRPr/>
            </a:pPr>
            <a:endParaRPr lang="en-GB" dirty="0">
              <a:solidFill>
                <a:srgbClr val="000000"/>
              </a:solidFill>
              <a:ea typeface="+mn-ea"/>
            </a:endParaRPr>
          </a:p>
        </p:txBody>
      </p:sp>
      <p:sp>
        <p:nvSpPr>
          <p:cNvPr id="3" name="Freeform 10"/>
          <p:cNvSpPr>
            <a:spLocks/>
          </p:cNvSpPr>
          <p:nvPr/>
        </p:nvSpPr>
        <p:spPr bwMode="gray">
          <a:xfrm>
            <a:off x="-61913" y="-7938"/>
            <a:ext cx="9204326" cy="793751"/>
          </a:xfrm>
          <a:custGeom>
            <a:avLst/>
            <a:gdLst/>
            <a:ahLst/>
            <a:cxnLst>
              <a:cxn ang="0">
                <a:pos x="77" y="1002"/>
              </a:cxn>
              <a:cxn ang="0">
                <a:pos x="9458" y="1002"/>
              </a:cxn>
              <a:cxn ang="0">
                <a:pos x="9559" y="940"/>
              </a:cxn>
              <a:cxn ang="0">
                <a:pos x="9972" y="65"/>
              </a:cxn>
              <a:cxn ang="0">
                <a:pos x="10073" y="0"/>
              </a:cxn>
              <a:cxn ang="0">
                <a:pos x="11613" y="0"/>
              </a:cxn>
              <a:cxn ang="0">
                <a:pos x="11613" y="6"/>
              </a:cxn>
              <a:cxn ang="0">
                <a:pos x="77" y="6"/>
              </a:cxn>
              <a:cxn ang="0">
                <a:pos x="77" y="1002"/>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a:gsLst>
              <a:gs pos="0">
                <a:srgbClr val="002D2D"/>
              </a:gs>
              <a:gs pos="100000">
                <a:srgbClr val="739B9B"/>
              </a:gs>
            </a:gsLst>
            <a:lin ang="1500000" scaled="0"/>
          </a:gradFill>
          <a:ln w="9525">
            <a:noFill/>
            <a:round/>
            <a:headEnd/>
            <a:tailEnd/>
          </a:ln>
        </p:spPr>
        <p:txBody>
          <a:bodyPr/>
          <a:lstStyle/>
          <a:p>
            <a:pPr algn="ctr">
              <a:defRPr/>
            </a:pPr>
            <a:endParaRPr lang="en-GB" dirty="0">
              <a:solidFill>
                <a:srgbClr val="000000"/>
              </a:solidFill>
              <a:ea typeface="+mn-ea"/>
            </a:endParaRPr>
          </a:p>
        </p:txBody>
      </p:sp>
      <p:sp>
        <p:nvSpPr>
          <p:cNvPr id="4" name="AutoShape 3"/>
          <p:cNvSpPr>
            <a:spLocks noChangeAspect="1" noChangeArrowheads="1" noTextEdit="1"/>
          </p:cNvSpPr>
          <p:nvPr/>
        </p:nvSpPr>
        <p:spPr bwMode="gray">
          <a:xfrm>
            <a:off x="7545388" y="6384925"/>
            <a:ext cx="1266825" cy="147638"/>
          </a:xfrm>
          <a:prstGeom prst="rect">
            <a:avLst/>
          </a:prstGeom>
          <a:noFill/>
          <a:ln w="9525">
            <a:noFill/>
            <a:miter lim="800000"/>
            <a:headEnd/>
            <a:tailEnd/>
          </a:ln>
        </p:spPr>
        <p:txBody>
          <a:bodyPr/>
          <a:lstStyle/>
          <a:p>
            <a:pPr algn="ctr">
              <a:defRPr/>
            </a:pPr>
            <a:endParaRPr lang="en-GB" dirty="0">
              <a:solidFill>
                <a:srgbClr val="000000"/>
              </a:solidFill>
              <a:ea typeface="+mn-ea"/>
            </a:endParaRPr>
          </a:p>
        </p:txBody>
      </p:sp>
      <p:sp>
        <p:nvSpPr>
          <p:cNvPr id="5" name="Freeform 20"/>
          <p:cNvSpPr>
            <a:spLocks/>
          </p:cNvSpPr>
          <p:nvPr/>
        </p:nvSpPr>
        <p:spPr bwMode="gray">
          <a:xfrm>
            <a:off x="7577138" y="6421438"/>
            <a:ext cx="69850" cy="34925"/>
          </a:xfrm>
          <a:custGeom>
            <a:avLst/>
            <a:gdLst/>
            <a:ahLst/>
            <a:cxnLst>
              <a:cxn ang="0">
                <a:pos x="0" y="22"/>
              </a:cxn>
              <a:cxn ang="0">
                <a:pos x="33" y="22"/>
              </a:cxn>
              <a:cxn ang="0">
                <a:pos x="44" y="0"/>
              </a:cxn>
              <a:cxn ang="0">
                <a:pos x="10" y="0"/>
              </a:cxn>
              <a:cxn ang="0">
                <a:pos x="0" y="22"/>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a:lstStyle/>
          <a:p>
            <a:pPr algn="ctr">
              <a:defRPr/>
            </a:pPr>
            <a:endParaRPr lang="en-GB" dirty="0">
              <a:solidFill>
                <a:srgbClr val="000000"/>
              </a:solidFill>
              <a:ea typeface="+mn-ea"/>
            </a:endParaRPr>
          </a:p>
        </p:txBody>
      </p:sp>
      <p:sp>
        <p:nvSpPr>
          <p:cNvPr id="6" name="Freeform 21"/>
          <p:cNvSpPr>
            <a:spLocks/>
          </p:cNvSpPr>
          <p:nvPr/>
        </p:nvSpPr>
        <p:spPr bwMode="gray">
          <a:xfrm>
            <a:off x="7559675" y="6456363"/>
            <a:ext cx="69850" cy="36512"/>
          </a:xfrm>
          <a:custGeom>
            <a:avLst/>
            <a:gdLst/>
            <a:ahLst/>
            <a:cxnLst>
              <a:cxn ang="0">
                <a:pos x="0" y="23"/>
              </a:cxn>
              <a:cxn ang="0">
                <a:pos x="34" y="23"/>
              </a:cxn>
              <a:cxn ang="0">
                <a:pos x="44" y="0"/>
              </a:cxn>
              <a:cxn ang="0">
                <a:pos x="11" y="0"/>
              </a:cxn>
              <a:cxn ang="0">
                <a:pos x="0" y="23"/>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a:lstStyle/>
          <a:p>
            <a:pPr algn="ctr">
              <a:defRPr/>
            </a:pPr>
            <a:endParaRPr lang="en-GB" dirty="0">
              <a:solidFill>
                <a:srgbClr val="000000"/>
              </a:solidFill>
              <a:ea typeface="+mn-ea"/>
            </a:endParaRPr>
          </a:p>
        </p:txBody>
      </p:sp>
      <p:sp>
        <p:nvSpPr>
          <p:cNvPr id="7" name="Freeform 22"/>
          <p:cNvSpPr>
            <a:spLocks/>
          </p:cNvSpPr>
          <p:nvPr/>
        </p:nvSpPr>
        <p:spPr bwMode="gray">
          <a:xfrm>
            <a:off x="7545388" y="6492875"/>
            <a:ext cx="68262" cy="34925"/>
          </a:xfrm>
          <a:custGeom>
            <a:avLst/>
            <a:gdLst/>
            <a:ahLst/>
            <a:cxnLst>
              <a:cxn ang="0">
                <a:pos x="5" y="357"/>
              </a:cxn>
              <a:cxn ang="0">
                <a:pos x="0" y="378"/>
              </a:cxn>
              <a:cxn ang="0">
                <a:pos x="47" y="425"/>
              </a:cxn>
              <a:cxn ang="0">
                <a:pos x="568" y="425"/>
              </a:cxn>
              <a:cxn ang="0">
                <a:pos x="611" y="398"/>
              </a:cxn>
              <a:cxn ang="0">
                <a:pos x="796" y="0"/>
              </a:cxn>
              <a:cxn ang="0">
                <a:pos x="172" y="0"/>
              </a:cxn>
              <a:cxn ang="0">
                <a:pos x="5" y="357"/>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a:lstStyle/>
          <a:p>
            <a:pPr algn="ctr">
              <a:defRPr/>
            </a:pPr>
            <a:endParaRPr lang="en-GB" dirty="0">
              <a:solidFill>
                <a:srgbClr val="000000"/>
              </a:solidFill>
              <a:ea typeface="+mn-ea"/>
            </a:endParaRPr>
          </a:p>
        </p:txBody>
      </p:sp>
      <p:sp>
        <p:nvSpPr>
          <p:cNvPr id="8" name="Freeform 23"/>
          <p:cNvSpPr>
            <a:spLocks/>
          </p:cNvSpPr>
          <p:nvPr/>
        </p:nvSpPr>
        <p:spPr bwMode="gray">
          <a:xfrm>
            <a:off x="7593013" y="6384925"/>
            <a:ext cx="68262" cy="36513"/>
          </a:xfrm>
          <a:custGeom>
            <a:avLst/>
            <a:gdLst/>
            <a:ahLst/>
            <a:cxnLst>
              <a:cxn ang="0">
                <a:pos x="793" y="64"/>
              </a:cxn>
              <a:cxn ang="0">
                <a:pos x="797" y="47"/>
              </a:cxn>
              <a:cxn ang="0">
                <a:pos x="750" y="0"/>
              </a:cxn>
              <a:cxn ang="0">
                <a:pos x="228" y="0"/>
              </a:cxn>
              <a:cxn ang="0">
                <a:pos x="186" y="26"/>
              </a:cxn>
              <a:cxn ang="0">
                <a:pos x="0" y="425"/>
              </a:cxn>
              <a:cxn ang="0">
                <a:pos x="625" y="425"/>
              </a:cxn>
              <a:cxn ang="0">
                <a:pos x="793" y="64"/>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a:lstStyle/>
          <a:p>
            <a:pPr algn="ctr">
              <a:defRPr/>
            </a:pPr>
            <a:endParaRPr lang="en-GB" dirty="0">
              <a:solidFill>
                <a:srgbClr val="000000"/>
              </a:solidFill>
              <a:ea typeface="+mn-ea"/>
            </a:endParaRPr>
          </a:p>
        </p:txBody>
      </p:sp>
      <p:pic>
        <p:nvPicPr>
          <p:cNvPr id="9" name="Picture 15" descr="ACI_Logo_CMYK_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938" y="63500"/>
            <a:ext cx="12446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2"/>
          <p:cNvSpPr>
            <a:spLocks noGrp="1" noChangeArrowheads="1"/>
          </p:cNvSpPr>
          <p:nvPr>
            <p:ph type="dt" sz="half" idx="10"/>
          </p:nvPr>
        </p:nvSpPr>
        <p:spPr/>
        <p:txBody>
          <a:bodyPr/>
          <a:lstStyle>
            <a:lvl1pPr>
              <a:defRPr/>
            </a:lvl1pPr>
          </a:lstStyle>
          <a:p>
            <a:pPr>
              <a:defRPr/>
            </a:pPr>
            <a:fld id="{DE575CF9-CBB5-4F09-876F-D13D327A255F}" type="datetime1">
              <a:rPr lang="en-GB" smtClean="0"/>
              <a:t>17/12/2019</a:t>
            </a:fld>
            <a:endParaRPr lang="en-GB" dirty="0"/>
          </a:p>
        </p:txBody>
      </p:sp>
      <p:sp>
        <p:nvSpPr>
          <p:cNvPr id="11" name="Rectangle 33"/>
          <p:cNvSpPr>
            <a:spLocks noGrp="1" noChangeArrowheads="1"/>
          </p:cNvSpPr>
          <p:nvPr>
            <p:ph type="ftr" sz="quarter" idx="11"/>
          </p:nvPr>
        </p:nvSpPr>
        <p:spPr/>
        <p:txBody>
          <a:bodyPr/>
          <a:lstStyle>
            <a:lvl1pPr>
              <a:defRPr/>
            </a:lvl1pPr>
          </a:lstStyle>
          <a:p>
            <a:pPr>
              <a:defRPr/>
            </a:pPr>
            <a:r>
              <a:rPr lang="en-GB" dirty="0"/>
              <a:t>Confidential</a:t>
            </a:r>
          </a:p>
        </p:txBody>
      </p:sp>
      <p:sp>
        <p:nvSpPr>
          <p:cNvPr id="12" name="Rectangle 34"/>
          <p:cNvSpPr>
            <a:spLocks noGrp="1" noChangeArrowheads="1"/>
          </p:cNvSpPr>
          <p:nvPr>
            <p:ph type="sldNum" sz="quarter" idx="12"/>
          </p:nvPr>
        </p:nvSpPr>
        <p:spPr/>
        <p:txBody>
          <a:bodyPr/>
          <a:lstStyle>
            <a:lvl1pPr algn="l">
              <a:defRPr b="1"/>
            </a:lvl1pPr>
          </a:lstStyle>
          <a:p>
            <a:pPr>
              <a:defRPr/>
            </a:pPr>
            <a:fld id="{7CA939AC-1534-4234-80B3-5043E9905E09}" type="slidenum">
              <a:rPr lang="en-GB"/>
              <a:pPr>
                <a:defRPr/>
              </a:pPr>
              <a:t>‹#›</a:t>
            </a:fld>
            <a:endParaRPr lang="en-GB" dirty="0"/>
          </a:p>
        </p:txBody>
      </p:sp>
    </p:spTree>
    <p:extLst>
      <p:ext uri="{BB962C8B-B14F-4D97-AF65-F5344CB8AC3E}">
        <p14:creationId xmlns:p14="http://schemas.microsoft.com/office/powerpoint/2010/main" val="25377831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19600" y="72000"/>
            <a:ext cx="6750050" cy="620713"/>
          </a:xfrm>
        </p:spPr>
        <p:txBody>
          <a:bodyPr/>
          <a:lstStyle/>
          <a:p>
            <a:r>
              <a:rPr lang="en-US" dirty="0"/>
              <a:t>Click to edit Master title style</a:t>
            </a:r>
            <a:endParaRPr lang="en-GB" dirty="0"/>
          </a:p>
        </p:txBody>
      </p:sp>
      <p:sp>
        <p:nvSpPr>
          <p:cNvPr id="3" name="Table Placeholder 2"/>
          <p:cNvSpPr>
            <a:spLocks noGrp="1"/>
          </p:cNvSpPr>
          <p:nvPr>
            <p:ph type="tbl" idx="1"/>
          </p:nvPr>
        </p:nvSpPr>
        <p:spPr bwMode="gray">
          <a:xfrm>
            <a:off x="434975" y="1279525"/>
            <a:ext cx="8515350" cy="4640263"/>
          </a:xfrm>
        </p:spPr>
        <p:txBody>
          <a:bodyPr/>
          <a:lstStyle/>
          <a:p>
            <a:pPr lvl="0"/>
            <a:r>
              <a:rPr lang="en-US" noProof="0" dirty="0"/>
              <a:t>Click icon to add table</a:t>
            </a:r>
            <a:endParaRPr lang="en-GB" noProof="0" dirty="0"/>
          </a:p>
        </p:txBody>
      </p:sp>
      <p:sp>
        <p:nvSpPr>
          <p:cNvPr id="4" name="Rectangle 32"/>
          <p:cNvSpPr>
            <a:spLocks noGrp="1" noChangeArrowheads="1"/>
          </p:cNvSpPr>
          <p:nvPr>
            <p:ph type="dt" sz="half" idx="10"/>
          </p:nvPr>
        </p:nvSpPr>
        <p:spPr>
          <a:ln/>
        </p:spPr>
        <p:txBody>
          <a:bodyPr/>
          <a:lstStyle>
            <a:lvl1pPr>
              <a:defRPr/>
            </a:lvl1pPr>
          </a:lstStyle>
          <a:p>
            <a:pPr>
              <a:defRPr/>
            </a:pPr>
            <a:fld id="{8939CB3E-1970-49D7-B643-86E04B45EDF3}"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468122D2-4DA0-4370-AC9D-EEE5A321A5C6}" type="slidenum">
              <a:rPr lang="en-GB"/>
              <a:pPr>
                <a:defRPr/>
              </a:pPr>
              <a:t>‹#›</a:t>
            </a:fld>
            <a:endParaRPr lang="en-GB" dirty="0"/>
          </a:p>
        </p:txBody>
      </p:sp>
    </p:spTree>
    <p:extLst>
      <p:ext uri="{BB962C8B-B14F-4D97-AF65-F5344CB8AC3E}">
        <p14:creationId xmlns:p14="http://schemas.microsoft.com/office/powerpoint/2010/main" val="32559744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19600" y="72000"/>
            <a:ext cx="6750050" cy="620713"/>
          </a:xfrm>
        </p:spPr>
        <p:txBody>
          <a:bodyPr/>
          <a:lstStyle/>
          <a:p>
            <a:r>
              <a:rPr lang="en-US" dirty="0"/>
              <a:t>Click to edit Master title style</a:t>
            </a:r>
            <a:endParaRPr lang="en-GB" dirty="0"/>
          </a:p>
        </p:txBody>
      </p:sp>
      <p:sp>
        <p:nvSpPr>
          <p:cNvPr id="3" name="Text Placeholder 2"/>
          <p:cNvSpPr>
            <a:spLocks noGrp="1"/>
          </p:cNvSpPr>
          <p:nvPr>
            <p:ph type="body" sz="half" idx="1"/>
          </p:nvPr>
        </p:nvSpPr>
        <p:spPr bwMode="gray">
          <a:xfrm>
            <a:off x="434975" y="1279525"/>
            <a:ext cx="4159250" cy="4640263"/>
          </a:xfrm>
        </p:spPr>
        <p:txBody>
          <a:bodyPr/>
          <a:lstStyle>
            <a:lvl5pPr>
              <a:defRPr/>
            </a:lvl5pPr>
            <a:lvl6pPr>
              <a:buClr>
                <a:srgbClr val="005050"/>
              </a:buClr>
              <a:buNone/>
              <a:defRPr/>
            </a:lvl6pPr>
            <a:lvl7pPr>
              <a:buClr>
                <a:srgbClr val="005050"/>
              </a:buClr>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half" idx="2"/>
          </p:nvPr>
        </p:nvSpPr>
        <p:spPr bwMode="gray">
          <a:xfrm>
            <a:off x="4794249" y="1279525"/>
            <a:ext cx="4156076" cy="4640263"/>
          </a:xfrm>
        </p:spPr>
        <p:txBody>
          <a:bodyPr/>
          <a:lstStyle/>
          <a:p>
            <a:pPr lvl="0"/>
            <a:r>
              <a:rPr lang="en-US" noProof="0" dirty="0"/>
              <a:t>Click icon to add chart</a:t>
            </a:r>
            <a:endParaRPr lang="en-GB" noProof="0" dirty="0"/>
          </a:p>
        </p:txBody>
      </p:sp>
      <p:sp>
        <p:nvSpPr>
          <p:cNvPr id="5" name="Rectangle 32"/>
          <p:cNvSpPr>
            <a:spLocks noGrp="1" noChangeArrowheads="1"/>
          </p:cNvSpPr>
          <p:nvPr>
            <p:ph type="dt" sz="half" idx="10"/>
          </p:nvPr>
        </p:nvSpPr>
        <p:spPr>
          <a:ln/>
        </p:spPr>
        <p:txBody>
          <a:bodyPr/>
          <a:lstStyle>
            <a:lvl1pPr>
              <a:defRPr/>
            </a:lvl1pPr>
          </a:lstStyle>
          <a:p>
            <a:pPr>
              <a:defRPr/>
            </a:pPr>
            <a:fld id="{D2FFFDC9-8C4C-4A77-9FEE-8CB22BCF892E}" type="datetime1">
              <a:rPr lang="en-GB" smtClean="0"/>
              <a:t>17/12/2019</a:t>
            </a:fld>
            <a:endParaRPr lang="en-GB" dirty="0"/>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34"/>
          <p:cNvSpPr>
            <a:spLocks noGrp="1" noChangeArrowheads="1"/>
          </p:cNvSpPr>
          <p:nvPr>
            <p:ph type="sldNum" sz="quarter" idx="12"/>
          </p:nvPr>
        </p:nvSpPr>
        <p:spPr>
          <a:ln/>
        </p:spPr>
        <p:txBody>
          <a:bodyPr/>
          <a:lstStyle>
            <a:lvl1pPr>
              <a:defRPr/>
            </a:lvl1pPr>
          </a:lstStyle>
          <a:p>
            <a:pPr>
              <a:defRPr/>
            </a:pPr>
            <a:fld id="{6A1D19AB-0D2A-425C-9805-6C05010CF5AE}" type="slidenum">
              <a:rPr lang="en-GB"/>
              <a:pPr>
                <a:defRPr/>
              </a:pPr>
              <a:t>‹#›</a:t>
            </a:fld>
            <a:endParaRPr lang="en-GB" dirty="0"/>
          </a:p>
        </p:txBody>
      </p:sp>
    </p:spTree>
    <p:extLst>
      <p:ext uri="{BB962C8B-B14F-4D97-AF65-F5344CB8AC3E}">
        <p14:creationId xmlns:p14="http://schemas.microsoft.com/office/powerpoint/2010/main" val="31648801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19600" y="72000"/>
            <a:ext cx="6750050" cy="620713"/>
          </a:xfrm>
        </p:spPr>
        <p:txBody>
          <a:bodyPr/>
          <a:lstStyle/>
          <a:p>
            <a:r>
              <a:rPr lang="en-US" dirty="0"/>
              <a:t>Click to edit Master title style</a:t>
            </a:r>
            <a:endParaRPr lang="en-GB" dirty="0"/>
          </a:p>
        </p:txBody>
      </p:sp>
      <p:sp>
        <p:nvSpPr>
          <p:cNvPr id="3" name="Chart Placeholder 2"/>
          <p:cNvSpPr>
            <a:spLocks noGrp="1"/>
          </p:cNvSpPr>
          <p:nvPr>
            <p:ph type="chart" idx="1"/>
          </p:nvPr>
        </p:nvSpPr>
        <p:spPr bwMode="gray">
          <a:xfrm>
            <a:off x="435600" y="1279525"/>
            <a:ext cx="8493125" cy="4640263"/>
          </a:xfrm>
        </p:spPr>
        <p:txBody>
          <a:bodyPr/>
          <a:lstStyle/>
          <a:p>
            <a:pPr lvl="0"/>
            <a:r>
              <a:rPr lang="en-US" noProof="0" dirty="0"/>
              <a:t>Click icon to add chart</a:t>
            </a:r>
            <a:endParaRPr lang="en-GB" noProof="0" dirty="0"/>
          </a:p>
        </p:txBody>
      </p:sp>
      <p:sp>
        <p:nvSpPr>
          <p:cNvPr id="4" name="Rectangle 32"/>
          <p:cNvSpPr>
            <a:spLocks noGrp="1" noChangeArrowheads="1"/>
          </p:cNvSpPr>
          <p:nvPr>
            <p:ph type="dt" sz="half" idx="10"/>
          </p:nvPr>
        </p:nvSpPr>
        <p:spPr>
          <a:ln/>
        </p:spPr>
        <p:txBody>
          <a:bodyPr/>
          <a:lstStyle>
            <a:lvl1pPr>
              <a:defRPr/>
            </a:lvl1pPr>
          </a:lstStyle>
          <a:p>
            <a:pPr>
              <a:defRPr/>
            </a:pPr>
            <a:fld id="{6D4004C0-37C4-4EA7-BA12-3653709F6049}" type="datetime1">
              <a:rPr lang="en-GB" smtClean="0"/>
              <a:t>17/12/2019</a:t>
            </a:fld>
            <a:endParaRPr lang="en-GB" dirty="0"/>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34"/>
          <p:cNvSpPr>
            <a:spLocks noGrp="1" noChangeArrowheads="1"/>
          </p:cNvSpPr>
          <p:nvPr>
            <p:ph type="sldNum" sz="quarter" idx="12"/>
          </p:nvPr>
        </p:nvSpPr>
        <p:spPr>
          <a:ln/>
        </p:spPr>
        <p:txBody>
          <a:bodyPr/>
          <a:lstStyle>
            <a:lvl1pPr>
              <a:defRPr/>
            </a:lvl1pPr>
          </a:lstStyle>
          <a:p>
            <a:pPr>
              <a:defRPr/>
            </a:pPr>
            <a:fld id="{990213C7-46D4-4C8C-B66E-66FC1C115F33}" type="slidenum">
              <a:rPr lang="en-GB"/>
              <a:pPr>
                <a:defRPr/>
              </a:pPr>
              <a:t>‹#›</a:t>
            </a:fld>
            <a:endParaRPr lang="en-GB" dirty="0"/>
          </a:p>
        </p:txBody>
      </p:sp>
    </p:spTree>
    <p:extLst>
      <p:ext uri="{BB962C8B-B14F-4D97-AF65-F5344CB8AC3E}">
        <p14:creationId xmlns:p14="http://schemas.microsoft.com/office/powerpoint/2010/main" val="3003112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19600" y="72000"/>
            <a:ext cx="6750050" cy="620713"/>
          </a:xfrm>
        </p:spPr>
        <p:txBody>
          <a:bodyPr/>
          <a:lstStyle/>
          <a:p>
            <a:r>
              <a:rPr lang="en-US" dirty="0"/>
              <a:t>Click to edit Master title style</a:t>
            </a:r>
            <a:endParaRPr lang="en-GB" dirty="0"/>
          </a:p>
        </p:txBody>
      </p:sp>
      <p:sp>
        <p:nvSpPr>
          <p:cNvPr id="3" name="Text Placeholder 2"/>
          <p:cNvSpPr>
            <a:spLocks noGrp="1"/>
          </p:cNvSpPr>
          <p:nvPr>
            <p:ph type="body" sz="half" idx="1"/>
          </p:nvPr>
        </p:nvSpPr>
        <p:spPr bwMode="gray">
          <a:xfrm>
            <a:off x="434975" y="1279525"/>
            <a:ext cx="4159250"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bwMode="gray">
          <a:xfrm>
            <a:off x="4794249" y="1279525"/>
            <a:ext cx="4156075"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32"/>
          <p:cNvSpPr>
            <a:spLocks noGrp="1" noChangeArrowheads="1"/>
          </p:cNvSpPr>
          <p:nvPr>
            <p:ph type="dt" sz="half" idx="10"/>
          </p:nvPr>
        </p:nvSpPr>
        <p:spPr>
          <a:ln/>
        </p:spPr>
        <p:txBody>
          <a:bodyPr/>
          <a:lstStyle>
            <a:lvl1pPr>
              <a:defRPr/>
            </a:lvl1pPr>
          </a:lstStyle>
          <a:p>
            <a:pPr>
              <a:defRPr/>
            </a:pPr>
            <a:fld id="{7E0781A8-ED63-4526-9CE4-D17A112F0B22}" type="datetime1">
              <a:rPr lang="en-GB" smtClean="0"/>
              <a:t>17/12/2019</a:t>
            </a:fld>
            <a:endParaRPr lang="en-GB" dirty="0"/>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7" name="Rectangle 34"/>
          <p:cNvSpPr>
            <a:spLocks noGrp="1" noChangeArrowheads="1"/>
          </p:cNvSpPr>
          <p:nvPr>
            <p:ph type="sldNum" sz="quarter" idx="12"/>
          </p:nvPr>
        </p:nvSpPr>
        <p:spPr>
          <a:ln/>
        </p:spPr>
        <p:txBody>
          <a:bodyPr/>
          <a:lstStyle>
            <a:lvl1pPr>
              <a:defRPr/>
            </a:lvl1pPr>
          </a:lstStyle>
          <a:p>
            <a:pPr>
              <a:defRPr/>
            </a:pPr>
            <a:fld id="{A0ADCDC6-32C9-4CA0-9665-5426A84533A0}" type="slidenum">
              <a:rPr lang="en-GB"/>
              <a:pPr>
                <a:defRPr/>
              </a:pPr>
              <a:t>‹#›</a:t>
            </a:fld>
            <a:endParaRPr lang="en-GB" dirty="0"/>
          </a:p>
        </p:txBody>
      </p:sp>
    </p:spTree>
    <p:extLst>
      <p:ext uri="{BB962C8B-B14F-4D97-AF65-F5344CB8AC3E}">
        <p14:creationId xmlns:p14="http://schemas.microsoft.com/office/powerpoint/2010/main" val="29636643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End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9"/>
          <p:cNvGrpSpPr>
            <a:grpSpLocks/>
          </p:cNvGrpSpPr>
          <p:nvPr/>
        </p:nvGrpSpPr>
        <p:grpSpPr bwMode="auto">
          <a:xfrm>
            <a:off x="1843088" y="4210050"/>
            <a:ext cx="3336925" cy="441325"/>
            <a:chOff x="2986088" y="1146175"/>
            <a:chExt cx="4721225" cy="625475"/>
          </a:xfrm>
        </p:grpSpPr>
        <p:sp>
          <p:nvSpPr>
            <p:cNvPr id="6" name="Freeform 5"/>
            <p:cNvSpPr>
              <a:spLocks/>
            </p:cNvSpPr>
            <p:nvPr userDrawn="1"/>
          </p:nvSpPr>
          <p:spPr bwMode="gray">
            <a:xfrm>
              <a:off x="2986088" y="1191173"/>
              <a:ext cx="235836" cy="454482"/>
            </a:xfrm>
            <a:custGeom>
              <a:avLst/>
              <a:gdLst/>
              <a:ahLst/>
              <a:cxnLst>
                <a:cxn ang="0">
                  <a:pos x="521" y="981"/>
                </a:cxn>
                <a:cxn ang="0">
                  <a:pos x="521" y="856"/>
                </a:cxn>
                <a:cxn ang="0">
                  <a:pos x="403" y="862"/>
                </a:cxn>
                <a:cxn ang="0">
                  <a:pos x="330" y="775"/>
                </a:cxn>
                <a:cxn ang="0">
                  <a:pos x="330" y="347"/>
                </a:cxn>
                <a:cxn ang="0">
                  <a:pos x="521" y="347"/>
                </a:cxn>
                <a:cxn ang="0">
                  <a:pos x="521" y="199"/>
                </a:cxn>
                <a:cxn ang="0">
                  <a:pos x="330" y="199"/>
                </a:cxn>
                <a:cxn ang="0">
                  <a:pos x="330" y="0"/>
                </a:cxn>
                <a:cxn ang="0">
                  <a:pos x="147" y="0"/>
                </a:cxn>
                <a:cxn ang="0">
                  <a:pos x="147" y="199"/>
                </a:cxn>
                <a:cxn ang="0">
                  <a:pos x="0" y="199"/>
                </a:cxn>
                <a:cxn ang="0">
                  <a:pos x="0" y="334"/>
                </a:cxn>
                <a:cxn ang="0">
                  <a:pos x="147" y="347"/>
                </a:cxn>
                <a:cxn ang="0">
                  <a:pos x="147" y="778"/>
                </a:cxn>
                <a:cxn ang="0">
                  <a:pos x="362" y="1004"/>
                </a:cxn>
                <a:cxn ang="0">
                  <a:pos x="521" y="981"/>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7" name="Freeform 6"/>
            <p:cNvSpPr>
              <a:spLocks/>
            </p:cNvSpPr>
            <p:nvPr userDrawn="1"/>
          </p:nvSpPr>
          <p:spPr bwMode="gray">
            <a:xfrm>
              <a:off x="3287060" y="1272170"/>
              <a:ext cx="199899" cy="362236"/>
            </a:xfrm>
            <a:custGeom>
              <a:avLst/>
              <a:gdLst/>
              <a:ahLst/>
              <a:cxnLst>
                <a:cxn ang="0">
                  <a:pos x="441" y="169"/>
                </a:cxn>
                <a:cxn ang="0">
                  <a:pos x="441" y="0"/>
                </a:cxn>
                <a:cxn ang="0">
                  <a:pos x="174" y="84"/>
                </a:cxn>
                <a:cxn ang="0">
                  <a:pos x="174" y="20"/>
                </a:cxn>
                <a:cxn ang="0">
                  <a:pos x="0" y="20"/>
                </a:cxn>
                <a:cxn ang="0">
                  <a:pos x="0" y="804"/>
                </a:cxn>
                <a:cxn ang="0">
                  <a:pos x="183" y="804"/>
                </a:cxn>
                <a:cxn ang="0">
                  <a:pos x="183" y="216"/>
                </a:cxn>
                <a:cxn ang="0">
                  <a:pos x="441" y="169"/>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8" name="Freeform 7"/>
            <p:cNvSpPr>
              <a:spLocks/>
            </p:cNvSpPr>
            <p:nvPr userDrawn="1"/>
          </p:nvSpPr>
          <p:spPr bwMode="gray">
            <a:xfrm>
              <a:off x="3543112" y="1281170"/>
              <a:ext cx="312202" cy="364485"/>
            </a:xfrm>
            <a:custGeom>
              <a:avLst/>
              <a:gdLst/>
              <a:ahLst/>
              <a:cxnLst>
                <a:cxn ang="0">
                  <a:pos x="684" y="784"/>
                </a:cxn>
                <a:cxn ang="0">
                  <a:pos x="684" y="0"/>
                </a:cxn>
                <a:cxn ang="0">
                  <a:pos x="500" y="0"/>
                </a:cxn>
                <a:cxn ang="0">
                  <a:pos x="500" y="597"/>
                </a:cxn>
                <a:cxn ang="0">
                  <a:pos x="295" y="650"/>
                </a:cxn>
                <a:cxn ang="0">
                  <a:pos x="183" y="498"/>
                </a:cxn>
                <a:cxn ang="0">
                  <a:pos x="183" y="0"/>
                </a:cxn>
                <a:cxn ang="0">
                  <a:pos x="0" y="0"/>
                </a:cxn>
                <a:cxn ang="0">
                  <a:pos x="0" y="498"/>
                </a:cxn>
                <a:cxn ang="0">
                  <a:pos x="236" y="805"/>
                </a:cxn>
                <a:cxn ang="0">
                  <a:pos x="507" y="721"/>
                </a:cxn>
                <a:cxn ang="0">
                  <a:pos x="507" y="784"/>
                </a:cxn>
                <a:cxn ang="0">
                  <a:pos x="684" y="784"/>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9" name="Freeform 8"/>
            <p:cNvSpPr>
              <a:spLocks/>
            </p:cNvSpPr>
            <p:nvPr userDrawn="1"/>
          </p:nvSpPr>
          <p:spPr bwMode="gray">
            <a:xfrm>
              <a:off x="3922696" y="1272170"/>
              <a:ext cx="269528" cy="371236"/>
            </a:xfrm>
            <a:custGeom>
              <a:avLst/>
              <a:gdLst/>
              <a:ahLst/>
              <a:cxnLst>
                <a:cxn ang="0">
                  <a:pos x="596" y="587"/>
                </a:cxn>
                <a:cxn ang="0">
                  <a:pos x="368" y="336"/>
                </a:cxn>
                <a:cxn ang="0">
                  <a:pos x="305" y="311"/>
                </a:cxn>
                <a:cxn ang="0">
                  <a:pos x="181" y="209"/>
                </a:cxn>
                <a:cxn ang="0">
                  <a:pos x="316" y="145"/>
                </a:cxn>
                <a:cxn ang="0">
                  <a:pos x="558" y="159"/>
                </a:cxn>
                <a:cxn ang="0">
                  <a:pos x="558" y="31"/>
                </a:cxn>
                <a:cxn ang="0">
                  <a:pos x="313" y="0"/>
                </a:cxn>
                <a:cxn ang="0">
                  <a:pos x="0" y="213"/>
                </a:cxn>
                <a:cxn ang="0">
                  <a:pos x="216" y="460"/>
                </a:cxn>
                <a:cxn ang="0">
                  <a:pos x="276" y="484"/>
                </a:cxn>
                <a:cxn ang="0">
                  <a:pos x="415" y="598"/>
                </a:cxn>
                <a:cxn ang="0">
                  <a:pos x="270" y="680"/>
                </a:cxn>
                <a:cxn ang="0">
                  <a:pos x="11" y="662"/>
                </a:cxn>
                <a:cxn ang="0">
                  <a:pos x="11" y="793"/>
                </a:cxn>
                <a:cxn ang="0">
                  <a:pos x="279" y="823"/>
                </a:cxn>
                <a:cxn ang="0">
                  <a:pos x="596" y="587"/>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0" name="Freeform 9"/>
            <p:cNvSpPr>
              <a:spLocks/>
            </p:cNvSpPr>
            <p:nvPr userDrawn="1"/>
          </p:nvSpPr>
          <p:spPr bwMode="gray">
            <a:xfrm>
              <a:off x="4232652" y="1191173"/>
              <a:ext cx="233591" cy="454482"/>
            </a:xfrm>
            <a:custGeom>
              <a:avLst/>
              <a:gdLst/>
              <a:ahLst/>
              <a:cxnLst>
                <a:cxn ang="0">
                  <a:pos x="520" y="981"/>
                </a:cxn>
                <a:cxn ang="0">
                  <a:pos x="520" y="856"/>
                </a:cxn>
                <a:cxn ang="0">
                  <a:pos x="402" y="862"/>
                </a:cxn>
                <a:cxn ang="0">
                  <a:pos x="330" y="775"/>
                </a:cxn>
                <a:cxn ang="0">
                  <a:pos x="330" y="347"/>
                </a:cxn>
                <a:cxn ang="0">
                  <a:pos x="520" y="347"/>
                </a:cxn>
                <a:cxn ang="0">
                  <a:pos x="520" y="199"/>
                </a:cxn>
                <a:cxn ang="0">
                  <a:pos x="330" y="199"/>
                </a:cxn>
                <a:cxn ang="0">
                  <a:pos x="330" y="0"/>
                </a:cxn>
                <a:cxn ang="0">
                  <a:pos x="146" y="0"/>
                </a:cxn>
                <a:cxn ang="0">
                  <a:pos x="146" y="199"/>
                </a:cxn>
                <a:cxn ang="0">
                  <a:pos x="0" y="199"/>
                </a:cxn>
                <a:cxn ang="0">
                  <a:pos x="0" y="334"/>
                </a:cxn>
                <a:cxn ang="0">
                  <a:pos x="146" y="347"/>
                </a:cxn>
                <a:cxn ang="0">
                  <a:pos x="146" y="778"/>
                </a:cxn>
                <a:cxn ang="0">
                  <a:pos x="362" y="1004"/>
                </a:cxn>
                <a:cxn ang="0">
                  <a:pos x="520" y="981"/>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1" name="Freeform 10"/>
            <p:cNvSpPr>
              <a:spLocks noEditPoints="1"/>
            </p:cNvSpPr>
            <p:nvPr userDrawn="1"/>
          </p:nvSpPr>
          <p:spPr bwMode="gray">
            <a:xfrm>
              <a:off x="4511164" y="1272170"/>
              <a:ext cx="318941" cy="373485"/>
            </a:xfrm>
            <a:custGeom>
              <a:avLst/>
              <a:gdLst/>
              <a:ahLst/>
              <a:cxnLst>
                <a:cxn ang="0">
                  <a:pos x="707" y="470"/>
                </a:cxn>
                <a:cxn ang="0">
                  <a:pos x="707" y="408"/>
                </a:cxn>
                <a:cxn ang="0">
                  <a:pos x="353" y="0"/>
                </a:cxn>
                <a:cxn ang="0">
                  <a:pos x="0" y="392"/>
                </a:cxn>
                <a:cxn ang="0">
                  <a:pos x="0" y="440"/>
                </a:cxn>
                <a:cxn ang="0">
                  <a:pos x="383" y="825"/>
                </a:cxn>
                <a:cxn ang="0">
                  <a:pos x="674" y="791"/>
                </a:cxn>
                <a:cxn ang="0">
                  <a:pos x="674" y="653"/>
                </a:cxn>
                <a:cxn ang="0">
                  <a:pos x="391" y="671"/>
                </a:cxn>
                <a:cxn ang="0">
                  <a:pos x="182" y="484"/>
                </a:cxn>
                <a:cxn ang="0">
                  <a:pos x="182" y="470"/>
                </a:cxn>
                <a:cxn ang="0">
                  <a:pos x="707" y="470"/>
                </a:cxn>
                <a:cxn ang="0">
                  <a:pos x="184" y="337"/>
                </a:cxn>
                <a:cxn ang="0">
                  <a:pos x="353" y="148"/>
                </a:cxn>
                <a:cxn ang="0">
                  <a:pos x="523" y="337"/>
                </a:cxn>
                <a:cxn ang="0">
                  <a:pos x="523" y="350"/>
                </a:cxn>
                <a:cxn ang="0">
                  <a:pos x="184" y="350"/>
                </a:cxn>
                <a:cxn ang="0">
                  <a:pos x="184" y="337"/>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2" name="Freeform 11"/>
            <p:cNvSpPr>
              <a:spLocks noEditPoints="1"/>
            </p:cNvSpPr>
            <p:nvPr userDrawn="1"/>
          </p:nvSpPr>
          <p:spPr bwMode="gray">
            <a:xfrm>
              <a:off x="4888503" y="1146175"/>
              <a:ext cx="309957" cy="499480"/>
            </a:xfrm>
            <a:custGeom>
              <a:avLst/>
              <a:gdLst/>
              <a:ahLst/>
              <a:cxnLst>
                <a:cxn ang="0">
                  <a:pos x="501" y="0"/>
                </a:cxn>
                <a:cxn ang="0">
                  <a:pos x="501" y="294"/>
                </a:cxn>
                <a:cxn ang="0">
                  <a:pos x="338" y="278"/>
                </a:cxn>
                <a:cxn ang="0">
                  <a:pos x="0" y="640"/>
                </a:cxn>
                <a:cxn ang="0">
                  <a:pos x="0" y="752"/>
                </a:cxn>
                <a:cxn ang="0">
                  <a:pos x="292" y="1103"/>
                </a:cxn>
                <a:cxn ang="0">
                  <a:pos x="512" y="1041"/>
                </a:cxn>
                <a:cxn ang="0">
                  <a:pos x="512" y="1082"/>
                </a:cxn>
                <a:cxn ang="0">
                  <a:pos x="685" y="1082"/>
                </a:cxn>
                <a:cxn ang="0">
                  <a:pos x="685" y="0"/>
                </a:cxn>
                <a:cxn ang="0">
                  <a:pos x="501" y="0"/>
                </a:cxn>
                <a:cxn ang="0">
                  <a:pos x="503" y="912"/>
                </a:cxn>
                <a:cxn ang="0">
                  <a:pos x="344" y="947"/>
                </a:cxn>
                <a:cxn ang="0">
                  <a:pos x="184" y="752"/>
                </a:cxn>
                <a:cxn ang="0">
                  <a:pos x="184" y="640"/>
                </a:cxn>
                <a:cxn ang="0">
                  <a:pos x="356" y="432"/>
                </a:cxn>
                <a:cxn ang="0">
                  <a:pos x="503" y="446"/>
                </a:cxn>
                <a:cxn ang="0">
                  <a:pos x="503" y="912"/>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3" name="Freeform 12"/>
            <p:cNvSpPr>
              <a:spLocks noEditPoints="1"/>
            </p:cNvSpPr>
            <p:nvPr userDrawn="1"/>
          </p:nvSpPr>
          <p:spPr bwMode="gray">
            <a:xfrm>
              <a:off x="5402852" y="1272170"/>
              <a:ext cx="309957" cy="499480"/>
            </a:xfrm>
            <a:custGeom>
              <a:avLst/>
              <a:gdLst/>
              <a:ahLst/>
              <a:cxnLst>
                <a:cxn ang="0">
                  <a:pos x="384" y="0"/>
                </a:cxn>
                <a:cxn ang="0">
                  <a:pos x="0" y="364"/>
                </a:cxn>
                <a:cxn ang="0">
                  <a:pos x="0" y="451"/>
                </a:cxn>
                <a:cxn ang="0">
                  <a:pos x="361" y="813"/>
                </a:cxn>
                <a:cxn ang="0">
                  <a:pos x="501" y="802"/>
                </a:cxn>
                <a:cxn ang="0">
                  <a:pos x="501" y="833"/>
                </a:cxn>
                <a:cxn ang="0">
                  <a:pos x="340" y="965"/>
                </a:cxn>
                <a:cxn ang="0">
                  <a:pos x="45" y="953"/>
                </a:cxn>
                <a:cxn ang="0">
                  <a:pos x="45" y="1078"/>
                </a:cxn>
                <a:cxn ang="0">
                  <a:pos x="351" y="1109"/>
                </a:cxn>
                <a:cxn ang="0">
                  <a:pos x="685" y="833"/>
                </a:cxn>
                <a:cxn ang="0">
                  <a:pos x="685" y="20"/>
                </a:cxn>
                <a:cxn ang="0">
                  <a:pos x="384" y="0"/>
                </a:cxn>
                <a:cxn ang="0">
                  <a:pos x="501" y="651"/>
                </a:cxn>
                <a:cxn ang="0">
                  <a:pos x="371" y="660"/>
                </a:cxn>
                <a:cxn ang="0">
                  <a:pos x="184" y="451"/>
                </a:cxn>
                <a:cxn ang="0">
                  <a:pos x="184" y="365"/>
                </a:cxn>
                <a:cxn ang="0">
                  <a:pos x="373" y="154"/>
                </a:cxn>
                <a:cxn ang="0">
                  <a:pos x="501" y="162"/>
                </a:cxn>
                <a:cxn ang="0">
                  <a:pos x="501" y="651"/>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4" name="Rectangle 13"/>
            <p:cNvSpPr>
              <a:spLocks noChangeArrowheads="1"/>
            </p:cNvSpPr>
            <p:nvPr userDrawn="1"/>
          </p:nvSpPr>
          <p:spPr bwMode="gray">
            <a:xfrm>
              <a:off x="5786928" y="1146175"/>
              <a:ext cx="83105" cy="488231"/>
            </a:xfrm>
            <a:prstGeom prst="rect">
              <a:avLst/>
            </a:prstGeom>
            <a:solidFill>
              <a:srgbClr val="FFFFFF"/>
            </a:solidFill>
            <a:ln w="9525">
              <a:noFill/>
              <a:miter lim="800000"/>
              <a:headEnd/>
              <a:tailEnd/>
            </a:ln>
          </p:spPr>
          <p:txBody>
            <a:bodyPr/>
            <a:lstStyle/>
            <a:p>
              <a:pPr algn="ctr">
                <a:defRPr/>
              </a:pPr>
              <a:endParaRPr lang="en-GB" dirty="0">
                <a:solidFill>
                  <a:srgbClr val="000000"/>
                </a:solidFill>
                <a:ea typeface="+mn-ea"/>
              </a:endParaRPr>
            </a:p>
          </p:txBody>
        </p:sp>
        <p:sp>
          <p:nvSpPr>
            <p:cNvPr id="15" name="Freeform 14"/>
            <p:cNvSpPr>
              <a:spLocks noEditPoints="1"/>
            </p:cNvSpPr>
            <p:nvPr userDrawn="1"/>
          </p:nvSpPr>
          <p:spPr bwMode="gray">
            <a:xfrm>
              <a:off x="5937415" y="1272170"/>
              <a:ext cx="321186" cy="373485"/>
            </a:xfrm>
            <a:custGeom>
              <a:avLst/>
              <a:gdLst/>
              <a:ahLst/>
              <a:cxnLst>
                <a:cxn ang="0">
                  <a:pos x="354" y="0"/>
                </a:cxn>
                <a:cxn ang="0">
                  <a:pos x="0" y="364"/>
                </a:cxn>
                <a:cxn ang="0">
                  <a:pos x="0" y="460"/>
                </a:cxn>
                <a:cxn ang="0">
                  <a:pos x="354" y="825"/>
                </a:cxn>
                <a:cxn ang="0">
                  <a:pos x="707" y="460"/>
                </a:cxn>
                <a:cxn ang="0">
                  <a:pos x="707" y="364"/>
                </a:cxn>
                <a:cxn ang="0">
                  <a:pos x="354" y="0"/>
                </a:cxn>
                <a:cxn ang="0">
                  <a:pos x="525" y="460"/>
                </a:cxn>
                <a:cxn ang="0">
                  <a:pos x="354" y="667"/>
                </a:cxn>
                <a:cxn ang="0">
                  <a:pos x="182" y="460"/>
                </a:cxn>
                <a:cxn ang="0">
                  <a:pos x="182" y="364"/>
                </a:cxn>
                <a:cxn ang="0">
                  <a:pos x="354" y="158"/>
                </a:cxn>
                <a:cxn ang="0">
                  <a:pos x="525" y="364"/>
                </a:cxn>
                <a:cxn ang="0">
                  <a:pos x="525" y="460"/>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6" name="Freeform 15"/>
            <p:cNvSpPr>
              <a:spLocks noEditPoints="1"/>
            </p:cNvSpPr>
            <p:nvPr userDrawn="1"/>
          </p:nvSpPr>
          <p:spPr bwMode="gray">
            <a:xfrm>
              <a:off x="6323738" y="1146175"/>
              <a:ext cx="309957" cy="499480"/>
            </a:xfrm>
            <a:custGeom>
              <a:avLst/>
              <a:gdLst/>
              <a:ahLst/>
              <a:cxnLst>
                <a:cxn ang="0">
                  <a:pos x="367" y="277"/>
                </a:cxn>
                <a:cxn ang="0">
                  <a:pos x="183" y="315"/>
                </a:cxn>
                <a:cxn ang="0">
                  <a:pos x="183" y="0"/>
                </a:cxn>
                <a:cxn ang="0">
                  <a:pos x="0" y="0"/>
                </a:cxn>
                <a:cxn ang="0">
                  <a:pos x="0" y="1080"/>
                </a:cxn>
                <a:cxn ang="0">
                  <a:pos x="314" y="1103"/>
                </a:cxn>
                <a:cxn ang="0">
                  <a:pos x="684" y="734"/>
                </a:cxn>
                <a:cxn ang="0">
                  <a:pos x="684" y="625"/>
                </a:cxn>
                <a:cxn ang="0">
                  <a:pos x="367" y="277"/>
                </a:cxn>
                <a:cxn ang="0">
                  <a:pos x="501" y="734"/>
                </a:cxn>
                <a:cxn ang="0">
                  <a:pos x="317" y="945"/>
                </a:cxn>
                <a:cxn ang="0">
                  <a:pos x="182" y="940"/>
                </a:cxn>
                <a:cxn ang="0">
                  <a:pos x="182" y="462"/>
                </a:cxn>
                <a:cxn ang="0">
                  <a:pos x="343" y="433"/>
                </a:cxn>
                <a:cxn ang="0">
                  <a:pos x="501" y="624"/>
                </a:cxn>
                <a:cxn ang="0">
                  <a:pos x="501" y="734"/>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7" name="Freeform 16"/>
            <p:cNvSpPr>
              <a:spLocks noEditPoints="1"/>
            </p:cNvSpPr>
            <p:nvPr userDrawn="1"/>
          </p:nvSpPr>
          <p:spPr bwMode="gray">
            <a:xfrm>
              <a:off x="6687600" y="1272170"/>
              <a:ext cx="294234" cy="373485"/>
            </a:xfrm>
            <a:custGeom>
              <a:avLst/>
              <a:gdLst/>
              <a:ahLst/>
              <a:cxnLst>
                <a:cxn ang="0">
                  <a:pos x="331" y="0"/>
                </a:cxn>
                <a:cxn ang="0">
                  <a:pos x="55" y="44"/>
                </a:cxn>
                <a:cxn ang="0">
                  <a:pos x="55" y="168"/>
                </a:cxn>
                <a:cxn ang="0">
                  <a:pos x="301" y="152"/>
                </a:cxn>
                <a:cxn ang="0">
                  <a:pos x="464" y="286"/>
                </a:cxn>
                <a:cxn ang="0">
                  <a:pos x="464" y="335"/>
                </a:cxn>
                <a:cxn ang="0">
                  <a:pos x="370" y="335"/>
                </a:cxn>
                <a:cxn ang="0">
                  <a:pos x="0" y="571"/>
                </a:cxn>
                <a:cxn ang="0">
                  <a:pos x="0" y="600"/>
                </a:cxn>
                <a:cxn ang="0">
                  <a:pos x="230" y="825"/>
                </a:cxn>
                <a:cxn ang="0">
                  <a:pos x="478" y="752"/>
                </a:cxn>
                <a:cxn ang="0">
                  <a:pos x="478" y="804"/>
                </a:cxn>
                <a:cxn ang="0">
                  <a:pos x="647" y="804"/>
                </a:cxn>
                <a:cxn ang="0">
                  <a:pos x="647" y="286"/>
                </a:cxn>
                <a:cxn ang="0">
                  <a:pos x="331" y="0"/>
                </a:cxn>
                <a:cxn ang="0">
                  <a:pos x="468" y="644"/>
                </a:cxn>
                <a:cxn ang="0">
                  <a:pos x="288" y="691"/>
                </a:cxn>
                <a:cxn ang="0">
                  <a:pos x="178" y="599"/>
                </a:cxn>
                <a:cxn ang="0">
                  <a:pos x="178" y="566"/>
                </a:cxn>
                <a:cxn ang="0">
                  <a:pos x="370" y="447"/>
                </a:cxn>
                <a:cxn ang="0">
                  <a:pos x="468" y="447"/>
                </a:cxn>
                <a:cxn ang="0">
                  <a:pos x="468" y="644"/>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sp>
          <p:nvSpPr>
            <p:cNvPr id="18" name="Rectangle 17"/>
            <p:cNvSpPr>
              <a:spLocks noChangeArrowheads="1"/>
            </p:cNvSpPr>
            <p:nvPr userDrawn="1"/>
          </p:nvSpPr>
          <p:spPr bwMode="gray">
            <a:xfrm>
              <a:off x="7058200" y="1146175"/>
              <a:ext cx="83105" cy="488231"/>
            </a:xfrm>
            <a:prstGeom prst="rect">
              <a:avLst/>
            </a:prstGeom>
            <a:solidFill>
              <a:srgbClr val="FFFFFF"/>
            </a:solidFill>
            <a:ln w="9525">
              <a:noFill/>
              <a:miter lim="800000"/>
              <a:headEnd/>
              <a:tailEnd/>
            </a:ln>
          </p:spPr>
          <p:txBody>
            <a:bodyPr/>
            <a:lstStyle/>
            <a:p>
              <a:pPr algn="ctr">
                <a:defRPr/>
              </a:pPr>
              <a:endParaRPr lang="en-GB" dirty="0">
                <a:solidFill>
                  <a:srgbClr val="000000"/>
                </a:solidFill>
                <a:ea typeface="+mn-ea"/>
              </a:endParaRPr>
            </a:p>
          </p:txBody>
        </p:sp>
        <p:sp>
          <p:nvSpPr>
            <p:cNvPr id="19" name="Rectangle 18"/>
            <p:cNvSpPr>
              <a:spLocks noChangeArrowheads="1"/>
            </p:cNvSpPr>
            <p:nvPr userDrawn="1"/>
          </p:nvSpPr>
          <p:spPr bwMode="gray">
            <a:xfrm>
              <a:off x="7226655" y="1146175"/>
              <a:ext cx="83104" cy="488231"/>
            </a:xfrm>
            <a:prstGeom prst="rect">
              <a:avLst/>
            </a:prstGeom>
            <a:solidFill>
              <a:srgbClr val="FFFFFF"/>
            </a:solidFill>
            <a:ln w="9525">
              <a:noFill/>
              <a:miter lim="800000"/>
              <a:headEnd/>
              <a:tailEnd/>
            </a:ln>
          </p:spPr>
          <p:txBody>
            <a:bodyPr/>
            <a:lstStyle/>
            <a:p>
              <a:pPr algn="ctr">
                <a:defRPr/>
              </a:pPr>
              <a:endParaRPr lang="en-GB" dirty="0">
                <a:solidFill>
                  <a:srgbClr val="000000"/>
                </a:solidFill>
                <a:ea typeface="+mn-ea"/>
              </a:endParaRPr>
            </a:p>
          </p:txBody>
        </p:sp>
        <p:sp>
          <p:nvSpPr>
            <p:cNvPr id="20" name="Freeform 19"/>
            <p:cNvSpPr>
              <a:spLocks/>
            </p:cNvSpPr>
            <p:nvPr userDrawn="1"/>
          </p:nvSpPr>
          <p:spPr bwMode="gray">
            <a:xfrm>
              <a:off x="7363665" y="1281170"/>
              <a:ext cx="343648" cy="490480"/>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7"/>
                </a:cxn>
                <a:cxn ang="0">
                  <a:pos x="153" y="944"/>
                </a:cxn>
                <a:cxn ang="0">
                  <a:pos x="5" y="938"/>
                </a:cxn>
                <a:cxn ang="0">
                  <a:pos x="5" y="1072"/>
                </a:cxn>
                <a:cxn ang="0">
                  <a:pos x="192" y="1089"/>
                </a:cxn>
                <a:cxn ang="0">
                  <a:pos x="486" y="813"/>
                </a:cxn>
                <a:cxn ang="0">
                  <a:pos x="758" y="0"/>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a:lstStyle/>
            <a:p>
              <a:pPr algn="ctr">
                <a:defRPr/>
              </a:pPr>
              <a:endParaRPr lang="en-GB" dirty="0">
                <a:solidFill>
                  <a:srgbClr val="000000"/>
                </a:solidFill>
                <a:ea typeface="+mn-ea"/>
              </a:endParaRPr>
            </a:p>
          </p:txBody>
        </p:sp>
      </p:grpSp>
      <p:grpSp>
        <p:nvGrpSpPr>
          <p:cNvPr id="21" name="Group 16"/>
          <p:cNvGrpSpPr>
            <a:grpSpLocks noChangeAspect="1"/>
          </p:cNvGrpSpPr>
          <p:nvPr/>
        </p:nvGrpSpPr>
        <p:grpSpPr bwMode="auto">
          <a:xfrm>
            <a:off x="7519988" y="319088"/>
            <a:ext cx="1295400" cy="661987"/>
            <a:chOff x="201" y="3064"/>
            <a:chExt cx="1951" cy="997"/>
          </a:xfrm>
        </p:grpSpPr>
        <p:sp>
          <p:nvSpPr>
            <p:cNvPr id="22" name="Freeform 17"/>
            <p:cNvSpPr>
              <a:spLocks noChangeAspect="1" noEditPoints="1"/>
            </p:cNvSpPr>
            <p:nvPr/>
          </p:nvSpPr>
          <p:spPr bwMode="gray">
            <a:xfrm>
              <a:off x="201" y="3875"/>
              <a:ext cx="115" cy="184"/>
            </a:xfrm>
            <a:custGeom>
              <a:avLst/>
              <a:gdLst/>
              <a:ahLst/>
              <a:cxnLst>
                <a:cxn ang="0">
                  <a:pos x="401" y="0"/>
                </a:cxn>
                <a:cxn ang="0">
                  <a:pos x="172" y="71"/>
                </a:cxn>
                <a:cxn ang="0">
                  <a:pos x="172" y="20"/>
                </a:cxn>
                <a:cxn ang="0">
                  <a:pos x="0" y="20"/>
                </a:cxn>
                <a:cxn ang="0">
                  <a:pos x="0" y="1090"/>
                </a:cxn>
                <a:cxn ang="0">
                  <a:pos x="183" y="1090"/>
                </a:cxn>
                <a:cxn ang="0">
                  <a:pos x="183" y="806"/>
                </a:cxn>
                <a:cxn ang="0">
                  <a:pos x="339" y="823"/>
                </a:cxn>
                <a:cxn ang="0">
                  <a:pos x="684" y="441"/>
                </a:cxn>
                <a:cxn ang="0">
                  <a:pos x="684" y="369"/>
                </a:cxn>
                <a:cxn ang="0">
                  <a:pos x="401" y="0"/>
                </a:cxn>
                <a:cxn ang="0">
                  <a:pos x="501" y="441"/>
                </a:cxn>
                <a:cxn ang="0">
                  <a:pos x="326" y="670"/>
                </a:cxn>
                <a:cxn ang="0">
                  <a:pos x="181" y="654"/>
                </a:cxn>
                <a:cxn ang="0">
                  <a:pos x="181" y="199"/>
                </a:cxn>
                <a:cxn ang="0">
                  <a:pos x="351" y="157"/>
                </a:cxn>
                <a:cxn ang="0">
                  <a:pos x="501" y="369"/>
                </a:cxn>
                <a:cxn ang="0">
                  <a:pos x="501" y="441"/>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3" name="Freeform 18"/>
            <p:cNvSpPr>
              <a:spLocks noChangeAspect="1" noEditPoints="1"/>
            </p:cNvSpPr>
            <p:nvPr/>
          </p:nvSpPr>
          <p:spPr bwMode="gray">
            <a:xfrm>
              <a:off x="335" y="3875"/>
              <a:ext cx="110" cy="139"/>
            </a:xfrm>
            <a:custGeom>
              <a:avLst/>
              <a:gdLst/>
              <a:ahLst/>
              <a:cxnLst>
                <a:cxn ang="0">
                  <a:pos x="331" y="0"/>
                </a:cxn>
                <a:cxn ang="0">
                  <a:pos x="54" y="43"/>
                </a:cxn>
                <a:cxn ang="0">
                  <a:pos x="54" y="167"/>
                </a:cxn>
                <a:cxn ang="0">
                  <a:pos x="301" y="152"/>
                </a:cxn>
                <a:cxn ang="0">
                  <a:pos x="464" y="285"/>
                </a:cxn>
                <a:cxn ang="0">
                  <a:pos x="464" y="334"/>
                </a:cxn>
                <a:cxn ang="0">
                  <a:pos x="370" y="334"/>
                </a:cxn>
                <a:cxn ang="0">
                  <a:pos x="0" y="571"/>
                </a:cxn>
                <a:cxn ang="0">
                  <a:pos x="0" y="600"/>
                </a:cxn>
                <a:cxn ang="0">
                  <a:pos x="230" y="824"/>
                </a:cxn>
                <a:cxn ang="0">
                  <a:pos x="478" y="752"/>
                </a:cxn>
                <a:cxn ang="0">
                  <a:pos x="478" y="803"/>
                </a:cxn>
                <a:cxn ang="0">
                  <a:pos x="647" y="803"/>
                </a:cxn>
                <a:cxn ang="0">
                  <a:pos x="647" y="285"/>
                </a:cxn>
                <a:cxn ang="0">
                  <a:pos x="331" y="0"/>
                </a:cxn>
                <a:cxn ang="0">
                  <a:pos x="468" y="643"/>
                </a:cxn>
                <a:cxn ang="0">
                  <a:pos x="288" y="691"/>
                </a:cxn>
                <a:cxn ang="0">
                  <a:pos x="178" y="599"/>
                </a:cxn>
                <a:cxn ang="0">
                  <a:pos x="178" y="565"/>
                </a:cxn>
                <a:cxn ang="0">
                  <a:pos x="370" y="447"/>
                </a:cxn>
                <a:cxn ang="0">
                  <a:pos x="468" y="447"/>
                </a:cxn>
                <a:cxn ang="0">
                  <a:pos x="468" y="6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4" name="Freeform 19"/>
            <p:cNvSpPr>
              <a:spLocks noChangeAspect="1"/>
            </p:cNvSpPr>
            <p:nvPr/>
          </p:nvSpPr>
          <p:spPr bwMode="gray">
            <a:xfrm>
              <a:off x="459" y="3879"/>
              <a:ext cx="127" cy="182"/>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6"/>
                </a:cxn>
                <a:cxn ang="0">
                  <a:pos x="153" y="943"/>
                </a:cxn>
                <a:cxn ang="0">
                  <a:pos x="5" y="938"/>
                </a:cxn>
                <a:cxn ang="0">
                  <a:pos x="5" y="1071"/>
                </a:cxn>
                <a:cxn ang="0">
                  <a:pos x="192" y="1088"/>
                </a:cxn>
                <a:cxn ang="0">
                  <a:pos x="486" y="813"/>
                </a:cxn>
                <a:cxn ang="0">
                  <a:pos x="758" y="0"/>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5" name="Freeform 20"/>
            <p:cNvSpPr>
              <a:spLocks noChangeAspect="1"/>
            </p:cNvSpPr>
            <p:nvPr/>
          </p:nvSpPr>
          <p:spPr bwMode="gray">
            <a:xfrm>
              <a:off x="607" y="3875"/>
              <a:ext cx="179" cy="136"/>
            </a:xfrm>
            <a:custGeom>
              <a:avLst/>
              <a:gdLst/>
              <a:ahLst/>
              <a:cxnLst>
                <a:cxn ang="0">
                  <a:pos x="1066" y="803"/>
                </a:cxn>
                <a:cxn ang="0">
                  <a:pos x="1066" y="287"/>
                </a:cxn>
                <a:cxn ang="0">
                  <a:pos x="831" y="0"/>
                </a:cxn>
                <a:cxn ang="0">
                  <a:pos x="587" y="85"/>
                </a:cxn>
                <a:cxn ang="0">
                  <a:pos x="409" y="0"/>
                </a:cxn>
                <a:cxn ang="0">
                  <a:pos x="175" y="82"/>
                </a:cxn>
                <a:cxn ang="0">
                  <a:pos x="175" y="20"/>
                </a:cxn>
                <a:cxn ang="0">
                  <a:pos x="0" y="20"/>
                </a:cxn>
                <a:cxn ang="0">
                  <a:pos x="0" y="803"/>
                </a:cxn>
                <a:cxn ang="0">
                  <a:pos x="182" y="803"/>
                </a:cxn>
                <a:cxn ang="0">
                  <a:pos x="182" y="203"/>
                </a:cxn>
                <a:cxn ang="0">
                  <a:pos x="351" y="153"/>
                </a:cxn>
                <a:cxn ang="0">
                  <a:pos x="441" y="290"/>
                </a:cxn>
                <a:cxn ang="0">
                  <a:pos x="441" y="803"/>
                </a:cxn>
                <a:cxn ang="0">
                  <a:pos x="625" y="803"/>
                </a:cxn>
                <a:cxn ang="0">
                  <a:pos x="625" y="290"/>
                </a:cxn>
                <a:cxn ang="0">
                  <a:pos x="621" y="201"/>
                </a:cxn>
                <a:cxn ang="0">
                  <a:pos x="783" y="153"/>
                </a:cxn>
                <a:cxn ang="0">
                  <a:pos x="882" y="290"/>
                </a:cxn>
                <a:cxn ang="0">
                  <a:pos x="882" y="803"/>
                </a:cxn>
                <a:cxn ang="0">
                  <a:pos x="1066" y="803"/>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6" name="Freeform 21"/>
            <p:cNvSpPr>
              <a:spLocks noChangeAspect="1" noEditPoints="1"/>
            </p:cNvSpPr>
            <p:nvPr/>
          </p:nvSpPr>
          <p:spPr bwMode="gray">
            <a:xfrm>
              <a:off x="806" y="3875"/>
              <a:ext cx="120" cy="139"/>
            </a:xfrm>
            <a:custGeom>
              <a:avLst/>
              <a:gdLst/>
              <a:ahLst/>
              <a:cxnLst>
                <a:cxn ang="0">
                  <a:pos x="708" y="469"/>
                </a:cxn>
                <a:cxn ang="0">
                  <a:pos x="708" y="408"/>
                </a:cxn>
                <a:cxn ang="0">
                  <a:pos x="354" y="0"/>
                </a:cxn>
                <a:cxn ang="0">
                  <a:pos x="0" y="391"/>
                </a:cxn>
                <a:cxn ang="0">
                  <a:pos x="0" y="440"/>
                </a:cxn>
                <a:cxn ang="0">
                  <a:pos x="383" y="824"/>
                </a:cxn>
                <a:cxn ang="0">
                  <a:pos x="674" y="791"/>
                </a:cxn>
                <a:cxn ang="0">
                  <a:pos x="674" y="653"/>
                </a:cxn>
                <a:cxn ang="0">
                  <a:pos x="392" y="671"/>
                </a:cxn>
                <a:cxn ang="0">
                  <a:pos x="183" y="483"/>
                </a:cxn>
                <a:cxn ang="0">
                  <a:pos x="183" y="469"/>
                </a:cxn>
                <a:cxn ang="0">
                  <a:pos x="708" y="469"/>
                </a:cxn>
                <a:cxn ang="0">
                  <a:pos x="184" y="337"/>
                </a:cxn>
                <a:cxn ang="0">
                  <a:pos x="354" y="148"/>
                </a:cxn>
                <a:cxn ang="0">
                  <a:pos x="524" y="337"/>
                </a:cxn>
                <a:cxn ang="0">
                  <a:pos x="524" y="350"/>
                </a:cxn>
                <a:cxn ang="0">
                  <a:pos x="184" y="350"/>
                </a:cxn>
                <a:cxn ang="0">
                  <a:pos x="184" y="337"/>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7" name="Freeform 22"/>
            <p:cNvSpPr>
              <a:spLocks noChangeAspect="1"/>
            </p:cNvSpPr>
            <p:nvPr/>
          </p:nvSpPr>
          <p:spPr bwMode="gray">
            <a:xfrm>
              <a:off x="947" y="3875"/>
              <a:ext cx="115" cy="136"/>
            </a:xfrm>
            <a:custGeom>
              <a:avLst/>
              <a:gdLst/>
              <a:ahLst/>
              <a:cxnLst>
                <a:cxn ang="0">
                  <a:pos x="683" y="803"/>
                </a:cxn>
                <a:cxn ang="0">
                  <a:pos x="683" y="306"/>
                </a:cxn>
                <a:cxn ang="0">
                  <a:pos x="433" y="0"/>
                </a:cxn>
                <a:cxn ang="0">
                  <a:pos x="175" y="82"/>
                </a:cxn>
                <a:cxn ang="0">
                  <a:pos x="175" y="20"/>
                </a:cxn>
                <a:cxn ang="0">
                  <a:pos x="0" y="20"/>
                </a:cxn>
                <a:cxn ang="0">
                  <a:pos x="0" y="803"/>
                </a:cxn>
                <a:cxn ang="0">
                  <a:pos x="182" y="803"/>
                </a:cxn>
                <a:cxn ang="0">
                  <a:pos x="182" y="208"/>
                </a:cxn>
                <a:cxn ang="0">
                  <a:pos x="388" y="155"/>
                </a:cxn>
                <a:cxn ang="0">
                  <a:pos x="498" y="306"/>
                </a:cxn>
                <a:cxn ang="0">
                  <a:pos x="498" y="803"/>
                </a:cxn>
                <a:cxn ang="0">
                  <a:pos x="683" y="803"/>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8" name="Freeform 23"/>
            <p:cNvSpPr>
              <a:spLocks noChangeAspect="1"/>
            </p:cNvSpPr>
            <p:nvPr/>
          </p:nvSpPr>
          <p:spPr bwMode="gray">
            <a:xfrm>
              <a:off x="1081" y="3846"/>
              <a:ext cx="88" cy="167"/>
            </a:xfrm>
            <a:custGeom>
              <a:avLst/>
              <a:gdLst/>
              <a:ahLst/>
              <a:cxnLst>
                <a:cxn ang="0">
                  <a:pos x="520" y="981"/>
                </a:cxn>
                <a:cxn ang="0">
                  <a:pos x="520" y="856"/>
                </a:cxn>
                <a:cxn ang="0">
                  <a:pos x="402" y="861"/>
                </a:cxn>
                <a:cxn ang="0">
                  <a:pos x="330" y="775"/>
                </a:cxn>
                <a:cxn ang="0">
                  <a:pos x="330" y="346"/>
                </a:cxn>
                <a:cxn ang="0">
                  <a:pos x="520" y="346"/>
                </a:cxn>
                <a:cxn ang="0">
                  <a:pos x="520"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0" y="981"/>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29" name="Freeform 24"/>
            <p:cNvSpPr>
              <a:spLocks noChangeAspect="1"/>
            </p:cNvSpPr>
            <p:nvPr/>
          </p:nvSpPr>
          <p:spPr bwMode="gray">
            <a:xfrm>
              <a:off x="1243" y="3875"/>
              <a:ext cx="100" cy="139"/>
            </a:xfrm>
            <a:custGeom>
              <a:avLst/>
              <a:gdLst/>
              <a:ahLst/>
              <a:cxnLst>
                <a:cxn ang="0">
                  <a:pos x="595" y="586"/>
                </a:cxn>
                <a:cxn ang="0">
                  <a:pos x="367" y="336"/>
                </a:cxn>
                <a:cxn ang="0">
                  <a:pos x="304" y="311"/>
                </a:cxn>
                <a:cxn ang="0">
                  <a:pos x="180" y="209"/>
                </a:cxn>
                <a:cxn ang="0">
                  <a:pos x="315" y="145"/>
                </a:cxn>
                <a:cxn ang="0">
                  <a:pos x="558" y="159"/>
                </a:cxn>
                <a:cxn ang="0">
                  <a:pos x="558" y="31"/>
                </a:cxn>
                <a:cxn ang="0">
                  <a:pos x="313" y="0"/>
                </a:cxn>
                <a:cxn ang="0">
                  <a:pos x="0" y="213"/>
                </a:cxn>
                <a:cxn ang="0">
                  <a:pos x="215" y="459"/>
                </a:cxn>
                <a:cxn ang="0">
                  <a:pos x="275" y="483"/>
                </a:cxn>
                <a:cxn ang="0">
                  <a:pos x="414" y="597"/>
                </a:cxn>
                <a:cxn ang="0">
                  <a:pos x="270" y="679"/>
                </a:cxn>
                <a:cxn ang="0">
                  <a:pos x="11" y="661"/>
                </a:cxn>
                <a:cxn ang="0">
                  <a:pos x="11" y="792"/>
                </a:cxn>
                <a:cxn ang="0">
                  <a:pos x="278" y="823"/>
                </a:cxn>
                <a:cxn ang="0">
                  <a:pos x="595" y="586"/>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0" name="Freeform 25"/>
            <p:cNvSpPr>
              <a:spLocks noChangeAspect="1"/>
            </p:cNvSpPr>
            <p:nvPr/>
          </p:nvSpPr>
          <p:spPr bwMode="gray">
            <a:xfrm>
              <a:off x="1356" y="3879"/>
              <a:ext cx="127" cy="182"/>
            </a:xfrm>
            <a:custGeom>
              <a:avLst/>
              <a:gdLst/>
              <a:ahLst/>
              <a:cxnLst>
                <a:cxn ang="0">
                  <a:pos x="759" y="0"/>
                </a:cxn>
                <a:cxn ang="0">
                  <a:pos x="568" y="0"/>
                </a:cxn>
                <a:cxn ang="0">
                  <a:pos x="444" y="416"/>
                </a:cxn>
                <a:cxn ang="0">
                  <a:pos x="393" y="625"/>
                </a:cxn>
                <a:cxn ang="0">
                  <a:pos x="336" y="416"/>
                </a:cxn>
                <a:cxn ang="0">
                  <a:pos x="199" y="0"/>
                </a:cxn>
                <a:cxn ang="0">
                  <a:pos x="0" y="0"/>
                </a:cxn>
                <a:cxn ang="0">
                  <a:pos x="293" y="778"/>
                </a:cxn>
                <a:cxn ang="0">
                  <a:pos x="275" y="826"/>
                </a:cxn>
                <a:cxn ang="0">
                  <a:pos x="154" y="943"/>
                </a:cxn>
                <a:cxn ang="0">
                  <a:pos x="6" y="938"/>
                </a:cxn>
                <a:cxn ang="0">
                  <a:pos x="6" y="1071"/>
                </a:cxn>
                <a:cxn ang="0">
                  <a:pos x="193" y="1088"/>
                </a:cxn>
                <a:cxn ang="0">
                  <a:pos x="486" y="813"/>
                </a:cxn>
                <a:cxn ang="0">
                  <a:pos x="759" y="0"/>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1" name="Freeform 26"/>
            <p:cNvSpPr>
              <a:spLocks noChangeAspect="1"/>
            </p:cNvSpPr>
            <p:nvPr/>
          </p:nvSpPr>
          <p:spPr bwMode="gray">
            <a:xfrm>
              <a:off x="1497" y="3875"/>
              <a:ext cx="98" cy="139"/>
            </a:xfrm>
            <a:custGeom>
              <a:avLst/>
              <a:gdLst/>
              <a:ahLst/>
              <a:cxnLst>
                <a:cxn ang="0">
                  <a:pos x="596" y="586"/>
                </a:cxn>
                <a:cxn ang="0">
                  <a:pos x="367" y="336"/>
                </a:cxn>
                <a:cxn ang="0">
                  <a:pos x="305" y="311"/>
                </a:cxn>
                <a:cxn ang="0">
                  <a:pos x="181" y="209"/>
                </a:cxn>
                <a:cxn ang="0">
                  <a:pos x="316" y="145"/>
                </a:cxn>
                <a:cxn ang="0">
                  <a:pos x="558" y="159"/>
                </a:cxn>
                <a:cxn ang="0">
                  <a:pos x="558" y="31"/>
                </a:cxn>
                <a:cxn ang="0">
                  <a:pos x="313" y="0"/>
                </a:cxn>
                <a:cxn ang="0">
                  <a:pos x="0" y="213"/>
                </a:cxn>
                <a:cxn ang="0">
                  <a:pos x="216" y="459"/>
                </a:cxn>
                <a:cxn ang="0">
                  <a:pos x="276" y="483"/>
                </a:cxn>
                <a:cxn ang="0">
                  <a:pos x="415" y="597"/>
                </a:cxn>
                <a:cxn ang="0">
                  <a:pos x="270" y="679"/>
                </a:cxn>
                <a:cxn ang="0">
                  <a:pos x="11" y="661"/>
                </a:cxn>
                <a:cxn ang="0">
                  <a:pos x="11" y="792"/>
                </a:cxn>
                <a:cxn ang="0">
                  <a:pos x="278" y="823"/>
                </a:cxn>
                <a:cxn ang="0">
                  <a:pos x="596" y="586"/>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2" name="Freeform 27"/>
            <p:cNvSpPr>
              <a:spLocks noChangeAspect="1"/>
            </p:cNvSpPr>
            <p:nvPr/>
          </p:nvSpPr>
          <p:spPr bwMode="gray">
            <a:xfrm>
              <a:off x="1609" y="3846"/>
              <a:ext cx="86" cy="167"/>
            </a:xfrm>
            <a:custGeom>
              <a:avLst/>
              <a:gdLst/>
              <a:ahLst/>
              <a:cxnLst>
                <a:cxn ang="0">
                  <a:pos x="521" y="981"/>
                </a:cxn>
                <a:cxn ang="0">
                  <a:pos x="521" y="856"/>
                </a:cxn>
                <a:cxn ang="0">
                  <a:pos x="402" y="861"/>
                </a:cxn>
                <a:cxn ang="0">
                  <a:pos x="330" y="775"/>
                </a:cxn>
                <a:cxn ang="0">
                  <a:pos x="330" y="346"/>
                </a:cxn>
                <a:cxn ang="0">
                  <a:pos x="521" y="346"/>
                </a:cxn>
                <a:cxn ang="0">
                  <a:pos x="521"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1" y="981"/>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3" name="Freeform 28"/>
            <p:cNvSpPr>
              <a:spLocks noChangeAspect="1" noEditPoints="1"/>
            </p:cNvSpPr>
            <p:nvPr/>
          </p:nvSpPr>
          <p:spPr bwMode="gray">
            <a:xfrm>
              <a:off x="1714" y="3875"/>
              <a:ext cx="120" cy="139"/>
            </a:xfrm>
            <a:custGeom>
              <a:avLst/>
              <a:gdLst/>
              <a:ahLst/>
              <a:cxnLst>
                <a:cxn ang="0">
                  <a:pos x="707" y="469"/>
                </a:cxn>
                <a:cxn ang="0">
                  <a:pos x="707" y="408"/>
                </a:cxn>
                <a:cxn ang="0">
                  <a:pos x="354" y="0"/>
                </a:cxn>
                <a:cxn ang="0">
                  <a:pos x="0" y="391"/>
                </a:cxn>
                <a:cxn ang="0">
                  <a:pos x="0" y="440"/>
                </a:cxn>
                <a:cxn ang="0">
                  <a:pos x="383" y="824"/>
                </a:cxn>
                <a:cxn ang="0">
                  <a:pos x="674" y="791"/>
                </a:cxn>
                <a:cxn ang="0">
                  <a:pos x="674" y="653"/>
                </a:cxn>
                <a:cxn ang="0">
                  <a:pos x="391" y="671"/>
                </a:cxn>
                <a:cxn ang="0">
                  <a:pos x="183" y="483"/>
                </a:cxn>
                <a:cxn ang="0">
                  <a:pos x="183" y="469"/>
                </a:cxn>
                <a:cxn ang="0">
                  <a:pos x="707" y="469"/>
                </a:cxn>
                <a:cxn ang="0">
                  <a:pos x="184" y="337"/>
                </a:cxn>
                <a:cxn ang="0">
                  <a:pos x="354" y="148"/>
                </a:cxn>
                <a:cxn ang="0">
                  <a:pos x="524" y="337"/>
                </a:cxn>
                <a:cxn ang="0">
                  <a:pos x="524" y="350"/>
                </a:cxn>
                <a:cxn ang="0">
                  <a:pos x="184" y="350"/>
                </a:cxn>
                <a:cxn ang="0">
                  <a:pos x="184" y="337"/>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4" name="Freeform 29"/>
            <p:cNvSpPr>
              <a:spLocks noChangeAspect="1"/>
            </p:cNvSpPr>
            <p:nvPr/>
          </p:nvSpPr>
          <p:spPr bwMode="gray">
            <a:xfrm>
              <a:off x="1856" y="3875"/>
              <a:ext cx="177" cy="136"/>
            </a:xfrm>
            <a:custGeom>
              <a:avLst/>
              <a:gdLst/>
              <a:ahLst/>
              <a:cxnLst>
                <a:cxn ang="0">
                  <a:pos x="1066" y="803"/>
                </a:cxn>
                <a:cxn ang="0">
                  <a:pos x="1066" y="287"/>
                </a:cxn>
                <a:cxn ang="0">
                  <a:pos x="831" y="0"/>
                </a:cxn>
                <a:cxn ang="0">
                  <a:pos x="588" y="85"/>
                </a:cxn>
                <a:cxn ang="0">
                  <a:pos x="409" y="0"/>
                </a:cxn>
                <a:cxn ang="0">
                  <a:pos x="176" y="82"/>
                </a:cxn>
                <a:cxn ang="0">
                  <a:pos x="176" y="20"/>
                </a:cxn>
                <a:cxn ang="0">
                  <a:pos x="0" y="20"/>
                </a:cxn>
                <a:cxn ang="0">
                  <a:pos x="0" y="803"/>
                </a:cxn>
                <a:cxn ang="0">
                  <a:pos x="183" y="803"/>
                </a:cxn>
                <a:cxn ang="0">
                  <a:pos x="183" y="203"/>
                </a:cxn>
                <a:cxn ang="0">
                  <a:pos x="351" y="153"/>
                </a:cxn>
                <a:cxn ang="0">
                  <a:pos x="441" y="290"/>
                </a:cxn>
                <a:cxn ang="0">
                  <a:pos x="441" y="803"/>
                </a:cxn>
                <a:cxn ang="0">
                  <a:pos x="625" y="803"/>
                </a:cxn>
                <a:cxn ang="0">
                  <a:pos x="625" y="290"/>
                </a:cxn>
                <a:cxn ang="0">
                  <a:pos x="621" y="201"/>
                </a:cxn>
                <a:cxn ang="0">
                  <a:pos x="784" y="153"/>
                </a:cxn>
                <a:cxn ang="0">
                  <a:pos x="883" y="290"/>
                </a:cxn>
                <a:cxn ang="0">
                  <a:pos x="883" y="803"/>
                </a:cxn>
                <a:cxn ang="0">
                  <a:pos x="1066" y="803"/>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5" name="Freeform 30"/>
            <p:cNvSpPr>
              <a:spLocks noChangeAspect="1"/>
            </p:cNvSpPr>
            <p:nvPr/>
          </p:nvSpPr>
          <p:spPr bwMode="gray">
            <a:xfrm>
              <a:off x="2054" y="3875"/>
              <a:ext cx="98" cy="139"/>
            </a:xfrm>
            <a:custGeom>
              <a:avLst/>
              <a:gdLst/>
              <a:ahLst/>
              <a:cxnLst>
                <a:cxn ang="0">
                  <a:pos x="595" y="586"/>
                </a:cxn>
                <a:cxn ang="0">
                  <a:pos x="367" y="336"/>
                </a:cxn>
                <a:cxn ang="0">
                  <a:pos x="305" y="311"/>
                </a:cxn>
                <a:cxn ang="0">
                  <a:pos x="181" y="209"/>
                </a:cxn>
                <a:cxn ang="0">
                  <a:pos x="316" y="145"/>
                </a:cxn>
                <a:cxn ang="0">
                  <a:pos x="558" y="159"/>
                </a:cxn>
                <a:cxn ang="0">
                  <a:pos x="558" y="31"/>
                </a:cxn>
                <a:cxn ang="0">
                  <a:pos x="313" y="0"/>
                </a:cxn>
                <a:cxn ang="0">
                  <a:pos x="0" y="213"/>
                </a:cxn>
                <a:cxn ang="0">
                  <a:pos x="215" y="459"/>
                </a:cxn>
                <a:cxn ang="0">
                  <a:pos x="275" y="483"/>
                </a:cxn>
                <a:cxn ang="0">
                  <a:pos x="415" y="597"/>
                </a:cxn>
                <a:cxn ang="0">
                  <a:pos x="270" y="679"/>
                </a:cxn>
                <a:cxn ang="0">
                  <a:pos x="11" y="661"/>
                </a:cxn>
                <a:cxn ang="0">
                  <a:pos x="11" y="792"/>
                </a:cxn>
                <a:cxn ang="0">
                  <a:pos x="278" y="823"/>
                </a:cxn>
                <a:cxn ang="0">
                  <a:pos x="595" y="586"/>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sp>
          <p:nvSpPr>
            <p:cNvPr id="36" name="Freeform 31"/>
            <p:cNvSpPr>
              <a:spLocks noChangeAspect="1" noEditPoints="1"/>
            </p:cNvSpPr>
            <p:nvPr/>
          </p:nvSpPr>
          <p:spPr bwMode="gray">
            <a:xfrm>
              <a:off x="263" y="3064"/>
              <a:ext cx="1822" cy="684"/>
            </a:xfrm>
            <a:custGeom>
              <a:avLst/>
              <a:gdLst/>
              <a:ahLst/>
              <a:cxnLst>
                <a:cxn ang="0">
                  <a:pos x="3810" y="4082"/>
                </a:cxn>
                <a:cxn ang="0">
                  <a:pos x="3707" y="4017"/>
                </a:cxn>
                <a:cxn ang="0">
                  <a:pos x="2917" y="2326"/>
                </a:cxn>
                <a:cxn ang="0">
                  <a:pos x="2906" y="2277"/>
                </a:cxn>
                <a:cxn ang="0">
                  <a:pos x="2918" y="2226"/>
                </a:cxn>
                <a:cxn ang="0">
                  <a:pos x="3526" y="924"/>
                </a:cxn>
                <a:cxn ang="0">
                  <a:pos x="3627" y="861"/>
                </a:cxn>
                <a:cxn ang="0">
                  <a:pos x="3729" y="925"/>
                </a:cxn>
                <a:cxn ang="0">
                  <a:pos x="5126" y="3921"/>
                </a:cxn>
                <a:cxn ang="0">
                  <a:pos x="5136" y="3969"/>
                </a:cxn>
                <a:cxn ang="0">
                  <a:pos x="5023" y="4082"/>
                </a:cxn>
                <a:cxn ang="0">
                  <a:pos x="3810" y="4082"/>
                </a:cxn>
                <a:cxn ang="0">
                  <a:pos x="6577" y="1971"/>
                </a:cxn>
                <a:cxn ang="0">
                  <a:pos x="7740" y="965"/>
                </a:cxn>
                <a:cxn ang="0">
                  <a:pos x="8977" y="965"/>
                </a:cxn>
                <a:cxn ang="0">
                  <a:pos x="9090" y="853"/>
                </a:cxn>
                <a:cxn ang="0">
                  <a:pos x="9081" y="809"/>
                </a:cxn>
                <a:cxn ang="0">
                  <a:pos x="8740" y="72"/>
                </a:cxn>
                <a:cxn ang="0">
                  <a:pos x="8634" y="4"/>
                </a:cxn>
                <a:cxn ang="0">
                  <a:pos x="7523" y="4"/>
                </a:cxn>
                <a:cxn ang="0">
                  <a:pos x="5024" y="1907"/>
                </a:cxn>
                <a:cxn ang="0">
                  <a:pos x="5024" y="2179"/>
                </a:cxn>
                <a:cxn ang="0">
                  <a:pos x="7523" y="4082"/>
                </a:cxn>
                <a:cxn ang="0">
                  <a:pos x="8634" y="4082"/>
                </a:cxn>
                <a:cxn ang="0">
                  <a:pos x="8740" y="4014"/>
                </a:cxn>
                <a:cxn ang="0">
                  <a:pos x="9081" y="3277"/>
                </a:cxn>
                <a:cxn ang="0">
                  <a:pos x="9090" y="3234"/>
                </a:cxn>
                <a:cxn ang="0">
                  <a:pos x="8977" y="3121"/>
                </a:cxn>
                <a:cxn ang="0">
                  <a:pos x="7740" y="3121"/>
                </a:cxn>
                <a:cxn ang="0">
                  <a:pos x="6577" y="2115"/>
                </a:cxn>
                <a:cxn ang="0">
                  <a:pos x="6577" y="1971"/>
                </a:cxn>
                <a:cxn ang="0">
                  <a:pos x="10772" y="0"/>
                </a:cxn>
                <a:cxn ang="0">
                  <a:pos x="9636" y="0"/>
                </a:cxn>
                <a:cxn ang="0">
                  <a:pos x="9524" y="113"/>
                </a:cxn>
                <a:cxn ang="0">
                  <a:pos x="9524" y="3969"/>
                </a:cxn>
                <a:cxn ang="0">
                  <a:pos x="9637" y="4082"/>
                </a:cxn>
                <a:cxn ang="0">
                  <a:pos x="10772" y="4082"/>
                </a:cxn>
                <a:cxn ang="0">
                  <a:pos x="10885" y="3969"/>
                </a:cxn>
                <a:cxn ang="0">
                  <a:pos x="10885" y="113"/>
                </a:cxn>
                <a:cxn ang="0">
                  <a:pos x="10772" y="0"/>
                </a:cxn>
                <a:cxn ang="0">
                  <a:pos x="1363" y="4082"/>
                </a:cxn>
                <a:cxn ang="0">
                  <a:pos x="1465" y="4017"/>
                </a:cxn>
                <a:cxn ang="0">
                  <a:pos x="3266" y="156"/>
                </a:cxn>
                <a:cxn ang="0">
                  <a:pos x="3274" y="113"/>
                </a:cxn>
                <a:cxn ang="0">
                  <a:pos x="3162" y="0"/>
                </a:cxn>
                <a:cxn ang="0">
                  <a:pos x="1911" y="0"/>
                </a:cxn>
                <a:cxn ang="0">
                  <a:pos x="1809" y="64"/>
                </a:cxn>
                <a:cxn ang="0">
                  <a:pos x="12" y="3917"/>
                </a:cxn>
                <a:cxn ang="0">
                  <a:pos x="0" y="3969"/>
                </a:cxn>
                <a:cxn ang="0">
                  <a:pos x="113" y="4082"/>
                </a:cxn>
                <a:cxn ang="0">
                  <a:pos x="1363" y="4082"/>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lgn="ctr">
                <a:defRPr/>
              </a:pPr>
              <a:endParaRPr lang="en-GB" dirty="0">
                <a:solidFill>
                  <a:srgbClr val="000000"/>
                </a:solidFill>
                <a:ea typeface="+mn-ea"/>
              </a:endParaRPr>
            </a:p>
          </p:txBody>
        </p:sp>
      </p:grpSp>
      <p:grpSp>
        <p:nvGrpSpPr>
          <p:cNvPr id="37" name="Group 7"/>
          <p:cNvGrpSpPr>
            <a:grpSpLocks noChangeAspect="1"/>
          </p:cNvGrpSpPr>
          <p:nvPr/>
        </p:nvGrpSpPr>
        <p:grpSpPr bwMode="auto">
          <a:xfrm>
            <a:off x="1346200" y="4208463"/>
            <a:ext cx="352425" cy="438150"/>
            <a:chOff x="3111" y="2750"/>
            <a:chExt cx="801" cy="998"/>
          </a:xfrm>
        </p:grpSpPr>
        <p:sp>
          <p:nvSpPr>
            <p:cNvPr id="38"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defRPr/>
              </a:pPr>
              <a:endParaRPr lang="en-GB" dirty="0">
                <a:solidFill>
                  <a:srgbClr val="000000"/>
                </a:solidFill>
                <a:ea typeface="+mn-ea"/>
              </a:endParaRPr>
            </a:p>
          </p:txBody>
        </p:sp>
        <p:sp>
          <p:nvSpPr>
            <p:cNvPr id="39" name="Freeform 9"/>
            <p:cNvSpPr>
              <a:spLocks/>
            </p:cNvSpPr>
            <p:nvPr/>
          </p:nvSpPr>
          <p:spPr bwMode="gray">
            <a:xfrm>
              <a:off x="3327" y="2999"/>
              <a:ext cx="483" cy="250"/>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defRPr/>
              </a:pPr>
              <a:endParaRPr lang="en-GB" dirty="0">
                <a:solidFill>
                  <a:srgbClr val="000000"/>
                </a:solidFill>
                <a:ea typeface="+mn-ea"/>
              </a:endParaRPr>
            </a:p>
          </p:txBody>
        </p:sp>
        <p:sp>
          <p:nvSpPr>
            <p:cNvPr id="40" name="Freeform 10"/>
            <p:cNvSpPr>
              <a:spLocks/>
            </p:cNvSpPr>
            <p:nvPr/>
          </p:nvSpPr>
          <p:spPr bwMode="gray">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defRPr/>
              </a:pPr>
              <a:endParaRPr lang="en-GB" dirty="0">
                <a:solidFill>
                  <a:srgbClr val="000000"/>
                </a:solidFill>
                <a:ea typeface="+mn-ea"/>
              </a:endParaRPr>
            </a:p>
          </p:txBody>
        </p:sp>
        <p:sp>
          <p:nvSpPr>
            <p:cNvPr id="43" name="Freeform 11"/>
            <p:cNvSpPr>
              <a:spLocks/>
            </p:cNvSpPr>
            <p:nvPr/>
          </p:nvSpPr>
          <p:spPr bwMode="gray">
            <a:xfrm>
              <a:off x="3111" y="3498"/>
              <a:ext cx="465" cy="250"/>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defRPr/>
              </a:pPr>
              <a:endParaRPr lang="en-GB" dirty="0">
                <a:solidFill>
                  <a:srgbClr val="000000"/>
                </a:solidFill>
                <a:ea typeface="+mn-ea"/>
              </a:endParaRPr>
            </a:p>
          </p:txBody>
        </p:sp>
        <p:sp>
          <p:nvSpPr>
            <p:cNvPr id="45" name="Freeform 12"/>
            <p:cNvSpPr>
              <a:spLocks/>
            </p:cNvSpPr>
            <p:nvPr/>
          </p:nvSpPr>
          <p:spPr bwMode="gray">
            <a:xfrm>
              <a:off x="3447" y="2750"/>
              <a:ext cx="465" cy="249"/>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defRPr/>
              </a:pPr>
              <a:endParaRPr lang="en-GB" dirty="0">
                <a:solidFill>
                  <a:srgbClr val="000000"/>
                </a:solidFill>
                <a:ea typeface="+mn-ea"/>
              </a:endParaRPr>
            </a:p>
          </p:txBody>
        </p:sp>
      </p:grpSp>
      <p:sp>
        <p:nvSpPr>
          <p:cNvPr id="41" name="Rectangle 9"/>
          <p:cNvSpPr>
            <a:spLocks noGrp="1" noChangeArrowheads="1"/>
          </p:cNvSpPr>
          <p:nvPr>
            <p:ph type="ctrTitle"/>
          </p:nvPr>
        </p:nvSpPr>
        <p:spPr bwMode="gray">
          <a:xfrm>
            <a:off x="1824326" y="5562600"/>
            <a:ext cx="4361175" cy="354013"/>
          </a:xfrm>
        </p:spPr>
        <p:txBody>
          <a:bodyPr anchor="t"/>
          <a:lstStyle>
            <a:lvl1pPr>
              <a:lnSpc>
                <a:spcPts val="1600"/>
              </a:lnSpc>
              <a:defRPr sz="1200" b="1" spc="-50" baseline="0">
                <a:latin typeface="+mn-lt"/>
              </a:defRPr>
            </a:lvl1pPr>
          </a:lstStyle>
          <a:p>
            <a:r>
              <a:rPr lang="en-US" dirty="0"/>
              <a:t>Click to edit Master title style</a:t>
            </a:r>
            <a:endParaRPr lang="en-GB" dirty="0"/>
          </a:p>
        </p:txBody>
      </p:sp>
      <p:sp>
        <p:nvSpPr>
          <p:cNvPr id="42" name="Text Placeholder 56"/>
          <p:cNvSpPr>
            <a:spLocks noGrp="1"/>
          </p:cNvSpPr>
          <p:nvPr>
            <p:ph type="body" sz="quarter" idx="10"/>
          </p:nvPr>
        </p:nvSpPr>
        <p:spPr bwMode="gray">
          <a:xfrm>
            <a:off x="1830074" y="6134119"/>
            <a:ext cx="2757600" cy="219600"/>
          </a:xfrm>
        </p:spPr>
        <p:txBody>
          <a:bodyPr/>
          <a:lstStyle>
            <a:lvl1pPr>
              <a:buNone/>
              <a:defRPr sz="1400" b="1">
                <a:solidFill>
                  <a:schemeClr val="bg1"/>
                </a:solidFill>
                <a:latin typeface="+mj-lt"/>
              </a:defRPr>
            </a:lvl1pPr>
          </a:lstStyle>
          <a:p>
            <a:pPr lvl="0"/>
            <a:r>
              <a:rPr lang="en-US" dirty="0"/>
              <a:t>Click to edit Master text styles</a:t>
            </a:r>
          </a:p>
        </p:txBody>
      </p:sp>
      <p:sp>
        <p:nvSpPr>
          <p:cNvPr id="44" name="Text Placeholder 43"/>
          <p:cNvSpPr>
            <a:spLocks noGrp="1"/>
          </p:cNvSpPr>
          <p:nvPr>
            <p:ph type="body" sz="quarter" idx="11"/>
          </p:nvPr>
        </p:nvSpPr>
        <p:spPr bwMode="gray">
          <a:xfrm>
            <a:off x="1836000" y="1641600"/>
            <a:ext cx="5338800" cy="1580400"/>
          </a:xfrm>
        </p:spPr>
        <p:txBody>
          <a:bodyPr/>
          <a:lstStyle>
            <a:lvl1pPr marL="0" marR="0" indent="0" algn="l" defTabSz="914400" rtl="0" eaLnBrk="1" fontAlgn="base" latinLnBrk="0" hangingPunct="1">
              <a:lnSpc>
                <a:spcPts val="2400"/>
              </a:lnSpc>
              <a:spcBef>
                <a:spcPts val="0"/>
              </a:spcBef>
              <a:spcAft>
                <a:spcPct val="0"/>
              </a:spcAft>
              <a:buClrTx/>
              <a:buSzTx/>
              <a:buFontTx/>
              <a:buNone/>
              <a:tabLst/>
              <a:defRPr sz="2000" b="0" i="0" spc="80" baseline="0">
                <a:solidFill>
                  <a:schemeClr val="bg1"/>
                </a:solidFill>
              </a:defRPr>
            </a:lvl1pPr>
          </a:lstStyle>
          <a:p>
            <a:pPr lvl="0"/>
            <a:r>
              <a:rPr lang="en-US" dirty="0"/>
              <a:t>Click to edit Master text styles</a:t>
            </a:r>
          </a:p>
          <a:p>
            <a:pPr lvl="1"/>
            <a:r>
              <a:rPr lang="en-US" dirty="0"/>
              <a:t>Second level</a:t>
            </a:r>
          </a:p>
        </p:txBody>
      </p:sp>
      <p:sp>
        <p:nvSpPr>
          <p:cNvPr id="46" name="Rectangle 32"/>
          <p:cNvSpPr>
            <a:spLocks noGrp="1" noChangeArrowheads="1"/>
          </p:cNvSpPr>
          <p:nvPr>
            <p:ph type="dt" sz="half" idx="12"/>
          </p:nvPr>
        </p:nvSpPr>
        <p:spPr/>
        <p:txBody>
          <a:bodyPr/>
          <a:lstStyle>
            <a:lvl1pPr>
              <a:defRPr/>
            </a:lvl1pPr>
          </a:lstStyle>
          <a:p>
            <a:pPr>
              <a:defRPr/>
            </a:pPr>
            <a:fld id="{EAD73D6E-CF65-49A7-9817-2A1B537728B3}" type="datetime1">
              <a:rPr lang="en-GB" smtClean="0"/>
              <a:t>17/12/2019</a:t>
            </a:fld>
            <a:endParaRPr lang="en-GB" dirty="0"/>
          </a:p>
        </p:txBody>
      </p:sp>
      <p:sp>
        <p:nvSpPr>
          <p:cNvPr id="47" name="Rectangle 33"/>
          <p:cNvSpPr>
            <a:spLocks noGrp="1" noChangeArrowheads="1"/>
          </p:cNvSpPr>
          <p:nvPr>
            <p:ph type="ftr" sz="quarter" idx="13"/>
          </p:nvPr>
        </p:nvSpPr>
        <p:spPr/>
        <p:txBody>
          <a:bodyPr/>
          <a:lstStyle>
            <a:lvl1pPr>
              <a:defRPr/>
            </a:lvl1pPr>
          </a:lstStyle>
          <a:p>
            <a:pPr>
              <a:defRPr/>
            </a:pPr>
            <a:r>
              <a:rPr lang="en-GB" dirty="0"/>
              <a:t>Confidential</a:t>
            </a:r>
          </a:p>
        </p:txBody>
      </p:sp>
      <p:sp>
        <p:nvSpPr>
          <p:cNvPr id="48" name="Rectangle 34"/>
          <p:cNvSpPr>
            <a:spLocks noGrp="1" noChangeArrowheads="1"/>
          </p:cNvSpPr>
          <p:nvPr>
            <p:ph type="sldNum" sz="quarter" idx="14"/>
          </p:nvPr>
        </p:nvSpPr>
        <p:spPr/>
        <p:txBody>
          <a:bodyPr/>
          <a:lstStyle>
            <a:lvl1pPr algn="l">
              <a:defRPr b="1"/>
            </a:lvl1pPr>
          </a:lstStyle>
          <a:p>
            <a:pPr>
              <a:defRPr/>
            </a:pPr>
            <a:fld id="{624975EE-319B-4C96-9155-062D750BAE51}" type="slidenum">
              <a:rPr lang="en-GB"/>
              <a:pPr>
                <a:defRPr/>
              </a:pPr>
              <a:t>‹#›</a:t>
            </a:fld>
            <a:endParaRPr lang="en-GB" dirty="0"/>
          </a:p>
        </p:txBody>
      </p:sp>
    </p:spTree>
    <p:extLst>
      <p:ext uri="{BB962C8B-B14F-4D97-AF65-F5344CB8AC3E}">
        <p14:creationId xmlns:p14="http://schemas.microsoft.com/office/powerpoint/2010/main" val="41871058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0663" y="6629400"/>
            <a:ext cx="1443037" cy="158750"/>
          </a:xfrm>
        </p:spPr>
        <p:txBody>
          <a:bodyPr/>
          <a:lstStyle>
            <a:lvl1pPr>
              <a:defRPr smtClean="0"/>
            </a:lvl1pPr>
          </a:lstStyle>
          <a:p>
            <a:pPr>
              <a:defRPr/>
            </a:pPr>
            <a:fld id="{16350637-3A4D-43A2-8EF0-295631448D69}" type="datetime1">
              <a:rPr lang="en-GB" smtClean="0"/>
              <a:t>17/12/2019</a:t>
            </a:fld>
            <a:endParaRPr lang="en-GB" dirty="0"/>
          </a:p>
        </p:txBody>
      </p:sp>
      <p:sp>
        <p:nvSpPr>
          <p:cNvPr id="3" name="Footer Placeholder 2"/>
          <p:cNvSpPr>
            <a:spLocks noGrp="1"/>
          </p:cNvSpPr>
          <p:nvPr>
            <p:ph type="ftr" sz="quarter" idx="11"/>
          </p:nvPr>
        </p:nvSpPr>
        <p:spPr>
          <a:xfrm>
            <a:off x="8305800" y="6629400"/>
            <a:ext cx="1339850" cy="158750"/>
          </a:xfrm>
        </p:spPr>
        <p:txBody>
          <a:bodyPr/>
          <a:lstStyle>
            <a:lvl1pPr>
              <a:defRPr smtClean="0"/>
            </a:lvl1pPr>
          </a:lstStyle>
          <a:p>
            <a:pPr>
              <a:defRPr/>
            </a:pPr>
            <a:r>
              <a:rPr lang="en-GB" dirty="0"/>
              <a:t>Confidential</a:t>
            </a:r>
          </a:p>
        </p:txBody>
      </p:sp>
      <p:sp>
        <p:nvSpPr>
          <p:cNvPr id="4" name="Slide Number Placeholder 3"/>
          <p:cNvSpPr>
            <a:spLocks noGrp="1"/>
          </p:cNvSpPr>
          <p:nvPr>
            <p:ph type="sldNum" sz="quarter" idx="12"/>
          </p:nvPr>
        </p:nvSpPr>
        <p:spPr>
          <a:xfrm>
            <a:off x="4475163" y="6619875"/>
            <a:ext cx="434975" cy="168275"/>
          </a:xfrm>
        </p:spPr>
        <p:txBody>
          <a:bodyPr/>
          <a:lstStyle>
            <a:lvl1pPr>
              <a:defRPr smtClean="0"/>
            </a:lvl1pPr>
          </a:lstStyle>
          <a:p>
            <a:pPr>
              <a:defRPr/>
            </a:pPr>
            <a:fld id="{77D94512-C575-4C78-8D4C-CBF7B9D3397E}" type="slidenum">
              <a:rPr lang="en-GB"/>
              <a:pPr>
                <a:defRPr/>
              </a:pPr>
              <a:t>‹#›</a:t>
            </a:fld>
            <a:endParaRPr lang="en-GB" dirty="0"/>
          </a:p>
        </p:txBody>
      </p:sp>
    </p:spTree>
    <p:extLst>
      <p:ext uri="{BB962C8B-B14F-4D97-AF65-F5344CB8AC3E}">
        <p14:creationId xmlns:p14="http://schemas.microsoft.com/office/powerpoint/2010/main" val="39444240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r>
              <a:rPr lang="en-US" dirty="0"/>
              <a:t>Copyright © 2010. S1 Corporation Limited. All rights reserved.</a:t>
            </a:r>
          </a:p>
        </p:txBody>
      </p:sp>
    </p:spTree>
    <p:extLst>
      <p:ext uri="{BB962C8B-B14F-4D97-AF65-F5344CB8AC3E}">
        <p14:creationId xmlns:p14="http://schemas.microsoft.com/office/powerpoint/2010/main" val="19800768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Divider Slid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7"/>
          <p:cNvGrpSpPr>
            <a:grpSpLocks noChangeAspect="1"/>
          </p:cNvGrpSpPr>
          <p:nvPr userDrawn="1"/>
        </p:nvGrpSpPr>
        <p:grpSpPr bwMode="gray">
          <a:xfrm>
            <a:off x="1346400" y="4262400"/>
            <a:ext cx="372730" cy="464400"/>
            <a:chOff x="3111" y="2750"/>
            <a:chExt cx="801" cy="998"/>
          </a:xfrm>
        </p:grpSpPr>
        <p:sp>
          <p:nvSpPr>
            <p:cNvPr id="32"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endParaRPr lang="en-GB" dirty="0">
                <a:solidFill>
                  <a:srgbClr val="000000"/>
                </a:solidFill>
                <a:ea typeface="+mn-ea"/>
              </a:endParaRPr>
            </a:p>
          </p:txBody>
        </p:sp>
        <p:sp>
          <p:nvSpPr>
            <p:cNvPr id="33" name="Freeform 9"/>
            <p:cNvSpPr>
              <a:spLocks/>
            </p:cNvSpPr>
            <p:nvPr/>
          </p:nvSpPr>
          <p:spPr bwMode="gray">
            <a:xfrm>
              <a:off x="3328" y="3000"/>
              <a:ext cx="483" cy="249"/>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endParaRPr lang="en-GB" dirty="0">
                <a:solidFill>
                  <a:srgbClr val="000000"/>
                </a:solidFill>
                <a:ea typeface="+mn-ea"/>
              </a:endParaRPr>
            </a:p>
          </p:txBody>
        </p:sp>
        <p:sp>
          <p:nvSpPr>
            <p:cNvPr id="34" name="Freeform 10"/>
            <p:cNvSpPr>
              <a:spLocks/>
            </p:cNvSpPr>
            <p:nvPr/>
          </p:nvSpPr>
          <p:spPr bwMode="gray">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endParaRPr lang="en-GB" dirty="0">
                <a:solidFill>
                  <a:srgbClr val="000000"/>
                </a:solidFill>
                <a:ea typeface="+mn-ea"/>
              </a:endParaRPr>
            </a:p>
          </p:txBody>
        </p:sp>
        <p:sp>
          <p:nvSpPr>
            <p:cNvPr id="35" name="Freeform 11"/>
            <p:cNvSpPr>
              <a:spLocks/>
            </p:cNvSpPr>
            <p:nvPr/>
          </p:nvSpPr>
          <p:spPr bwMode="gray">
            <a:xfrm>
              <a:off x="3111" y="3498"/>
              <a:ext cx="467" cy="250"/>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endParaRPr lang="en-GB" dirty="0">
                <a:solidFill>
                  <a:srgbClr val="000000"/>
                </a:solidFill>
                <a:ea typeface="+mn-ea"/>
              </a:endParaRPr>
            </a:p>
          </p:txBody>
        </p:sp>
        <p:sp>
          <p:nvSpPr>
            <p:cNvPr id="36" name="Freeform 12"/>
            <p:cNvSpPr>
              <a:spLocks/>
            </p:cNvSpPr>
            <p:nvPr/>
          </p:nvSpPr>
          <p:spPr bwMode="gray">
            <a:xfrm>
              <a:off x="3445" y="2750"/>
              <a:ext cx="467" cy="250"/>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endParaRPr lang="en-GB" dirty="0">
                <a:solidFill>
                  <a:srgbClr val="000000"/>
                </a:solidFill>
                <a:ea typeface="+mn-ea"/>
              </a:endParaRPr>
            </a:p>
          </p:txBody>
        </p:sp>
      </p:grpSp>
      <p:sp>
        <p:nvSpPr>
          <p:cNvPr id="11" name="Freeform 10"/>
          <p:cNvSpPr>
            <a:spLocks/>
          </p:cNvSpPr>
          <p:nvPr userDrawn="1"/>
        </p:nvSpPr>
        <p:spPr bwMode="gray">
          <a:xfrm>
            <a:off x="0" y="6315076"/>
            <a:ext cx="9140825"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endParaRPr lang="en-GB" dirty="0">
              <a:solidFill>
                <a:srgbClr val="000000"/>
              </a:solidFill>
              <a:ea typeface="+mn-ea"/>
            </a:endParaRPr>
          </a:p>
        </p:txBody>
      </p:sp>
      <p:sp>
        <p:nvSpPr>
          <p:cNvPr id="336905" name="Rectangle 9"/>
          <p:cNvSpPr>
            <a:spLocks noGrp="1" noChangeArrowheads="1"/>
          </p:cNvSpPr>
          <p:nvPr>
            <p:ph type="ctrTitle" hasCustomPrompt="1"/>
          </p:nvPr>
        </p:nvSpPr>
        <p:spPr bwMode="gray">
          <a:xfrm>
            <a:off x="1843200" y="4302759"/>
            <a:ext cx="5448300" cy="395287"/>
          </a:xfrm>
        </p:spPr>
        <p:txBody>
          <a:bodyPr anchor="t"/>
          <a:lstStyle>
            <a:lvl1pPr>
              <a:defRPr sz="2800" b="0" baseline="0"/>
            </a:lvl1pPr>
          </a:lstStyle>
          <a:p>
            <a:r>
              <a:rPr lang="en-GB" dirty="0"/>
              <a:t>Divider slide title</a:t>
            </a:r>
          </a:p>
        </p:txBody>
      </p:sp>
      <p:sp>
        <p:nvSpPr>
          <p:cNvPr id="336928" name="Rectangle 32"/>
          <p:cNvSpPr>
            <a:spLocks noGrp="1" noChangeArrowheads="1"/>
          </p:cNvSpPr>
          <p:nvPr>
            <p:ph type="dt" sz="half" idx="2"/>
          </p:nvPr>
        </p:nvSpPr>
        <p:spPr bwMode="gray"/>
        <p:txBody>
          <a:bodyPr/>
          <a:lstStyle>
            <a:lvl1pPr>
              <a:defRPr/>
            </a:lvl1pPr>
          </a:lstStyle>
          <a:p>
            <a:fld id="{DF372DC9-1A9A-4ABC-A9E2-A8CCED0EFD19}" type="datetime1">
              <a:rPr lang="en-GB" smtClean="0"/>
              <a:t>17/12/2019</a:t>
            </a:fld>
            <a:endParaRPr lang="en-GB" dirty="0"/>
          </a:p>
        </p:txBody>
      </p:sp>
      <p:sp>
        <p:nvSpPr>
          <p:cNvPr id="336929" name="Rectangle 33"/>
          <p:cNvSpPr>
            <a:spLocks noGrp="1" noChangeArrowheads="1"/>
          </p:cNvSpPr>
          <p:nvPr>
            <p:ph type="ftr" sz="quarter" idx="3"/>
          </p:nvPr>
        </p:nvSpPr>
        <p:spPr bwMode="gray"/>
        <p:txBody>
          <a:bodyPr/>
          <a:lstStyle>
            <a:lvl1pPr>
              <a:defRPr/>
            </a:lvl1pPr>
          </a:lstStyle>
          <a:p>
            <a:r>
              <a:rPr lang="en-GB" dirty="0"/>
              <a:t>Confidential</a:t>
            </a:r>
          </a:p>
        </p:txBody>
      </p:sp>
      <p:sp>
        <p:nvSpPr>
          <p:cNvPr id="336930" name="Rectangle 34"/>
          <p:cNvSpPr>
            <a:spLocks noGrp="1" noChangeArrowheads="1"/>
          </p:cNvSpPr>
          <p:nvPr>
            <p:ph type="sldNum" sz="quarter" idx="4"/>
          </p:nvPr>
        </p:nvSpPr>
        <p:spPr bwMode="gray"/>
        <p:txBody>
          <a:bodyPr/>
          <a:lstStyle>
            <a:lvl1pPr>
              <a:defRPr b="1"/>
            </a:lvl1pPr>
          </a:lstStyle>
          <a:p>
            <a:pPr algn="ctr"/>
            <a:fld id="{ACB1091B-9658-4441-9D23-6FBFC502A58A}" type="slidenum">
              <a:rPr lang="en-GB" smtClean="0"/>
              <a:pPr algn="ctr"/>
              <a:t>‹#›</a:t>
            </a:fld>
            <a:endParaRPr lang="en-GB" dirty="0"/>
          </a:p>
        </p:txBody>
      </p:sp>
      <p:pic>
        <p:nvPicPr>
          <p:cNvPr id="31" name="Picture 33"/>
          <p:cNvPicPr>
            <a:picLocks noChangeAspect="1" noChangeArrowheads="1"/>
          </p:cNvPicPr>
          <p:nvPr userDrawn="1"/>
        </p:nvPicPr>
        <p:blipFill>
          <a:blip r:embed="rId3" cstate="print"/>
          <a:srcRect/>
          <a:stretch>
            <a:fillRect/>
          </a:stretch>
        </p:blipFill>
        <p:spPr bwMode="gray">
          <a:xfrm>
            <a:off x="7545600" y="6386400"/>
            <a:ext cx="1258487" cy="147600"/>
          </a:xfrm>
          <a:prstGeom prst="rect">
            <a:avLst/>
          </a:prstGeom>
          <a:noFill/>
          <a:ln w="9525">
            <a:noFill/>
            <a:miter lim="800000"/>
            <a:headEnd/>
            <a:tailEnd/>
          </a:ln>
          <a:effectLst/>
        </p:spPr>
      </p:pic>
    </p:spTree>
    <p:extLst>
      <p:ext uri="{BB962C8B-B14F-4D97-AF65-F5344CB8AC3E}">
        <p14:creationId xmlns:p14="http://schemas.microsoft.com/office/powerpoint/2010/main" val="1261852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C0EAEDD-26B5-46AA-A658-59BCA996795F}" type="datetime1">
              <a:rPr lang="en-GB" smtClean="0"/>
              <a:t>17/12/2019</a:t>
            </a:fld>
            <a:endParaRPr lang="en-GB"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dirty="0"/>
              <a:t>Confidential</a:t>
            </a:r>
          </a:p>
        </p:txBody>
      </p:sp>
      <p:sp>
        <p:nvSpPr>
          <p:cNvPr id="4" name="Rectangle 6"/>
          <p:cNvSpPr>
            <a:spLocks noGrp="1" noChangeArrowheads="1"/>
          </p:cNvSpPr>
          <p:nvPr>
            <p:ph type="sldNum" sz="quarter" idx="12"/>
          </p:nvPr>
        </p:nvSpPr>
        <p:spPr>
          <a:ln/>
        </p:spPr>
        <p:txBody>
          <a:bodyPr/>
          <a:lstStyle>
            <a:lvl1pPr>
              <a:defRPr/>
            </a:lvl1pPr>
          </a:lstStyle>
          <a:p>
            <a:pPr>
              <a:defRPr/>
            </a:pPr>
            <a:fld id="{31228CE6-4EF8-4008-A782-6D4CEF88A12D}" type="slidenum">
              <a:rPr lang="en-GB"/>
              <a:pPr>
                <a:defRPr/>
              </a:pPr>
              <a:t>‹#›</a:t>
            </a:fld>
            <a:endParaRPr lang="en-GB" dirty="0"/>
          </a:p>
        </p:txBody>
      </p:sp>
    </p:spTree>
    <p:extLst>
      <p:ext uri="{BB962C8B-B14F-4D97-AF65-F5344CB8AC3E}">
        <p14:creationId xmlns:p14="http://schemas.microsoft.com/office/powerpoint/2010/main" val="394779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B761357-6D4E-4331-A20A-E3877AD4EBE6}" type="datetime1">
              <a:rPr lang="en-GB" smtClean="0"/>
              <a:t>17/12/2019</a:t>
            </a:fld>
            <a:endParaRPr lang="en-GB" dirty="0"/>
          </a:p>
        </p:txBody>
      </p:sp>
      <p:sp>
        <p:nvSpPr>
          <p:cNvPr id="3"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4" name="Rectangle 6"/>
          <p:cNvSpPr>
            <a:spLocks noGrp="1" noChangeArrowheads="1"/>
          </p:cNvSpPr>
          <p:nvPr>
            <p:ph type="sldNum" sz="quarter" idx="12"/>
          </p:nvPr>
        </p:nvSpPr>
        <p:spPr>
          <a:ln/>
        </p:spPr>
        <p:txBody>
          <a:bodyPr/>
          <a:lstStyle>
            <a:lvl1pPr>
              <a:defRPr/>
            </a:lvl1pPr>
          </a:lstStyle>
          <a:p>
            <a:pPr>
              <a:defRPr/>
            </a:pPr>
            <a:fld id="{87D15DAF-AC35-445D-83A0-7A9D37D0AF38}" type="slidenum">
              <a:rPr lang="en-GB"/>
              <a:pPr>
                <a:defRPr/>
              </a:pPr>
              <a:t>‹#›</a:t>
            </a:fld>
            <a:endParaRPr lang="en-GB" dirty="0"/>
          </a:p>
        </p:txBody>
      </p:sp>
    </p:spTree>
    <p:extLst>
      <p:ext uri="{BB962C8B-B14F-4D97-AF65-F5344CB8AC3E}">
        <p14:creationId xmlns:p14="http://schemas.microsoft.com/office/powerpoint/2010/main" val="3152702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6" name="Picture Placeholder 35"/>
          <p:cNvSpPr>
            <a:spLocks noGrp="1"/>
          </p:cNvSpPr>
          <p:nvPr>
            <p:ph type="pic" sz="quarter" idx="15" hasCustomPrompt="1"/>
          </p:nvPr>
        </p:nvSpPr>
        <p:spPr>
          <a:xfrm>
            <a:off x="7427913" y="4262438"/>
            <a:ext cx="1590675" cy="871537"/>
          </a:xfrm>
          <a:ln w="3175">
            <a:solidFill>
              <a:schemeClr val="bg1"/>
            </a:solidFill>
          </a:ln>
        </p:spPr>
        <p:txBody>
          <a:bodyPr/>
          <a:lstStyle>
            <a:lvl1pPr marL="0" indent="0">
              <a:buNone/>
              <a:defRPr>
                <a:solidFill>
                  <a:schemeClr val="bg1"/>
                </a:solidFill>
              </a:defRPr>
            </a:lvl1pPr>
          </a:lstStyle>
          <a:p>
            <a:r>
              <a:rPr lang="en-GB" dirty="0"/>
              <a:t>Customer logo here</a:t>
            </a:r>
          </a:p>
        </p:txBody>
      </p:sp>
      <p:sp>
        <p:nvSpPr>
          <p:cNvPr id="336901" name="Rectangle 5"/>
          <p:cNvSpPr>
            <a:spLocks noGrp="1" noChangeArrowheads="1"/>
          </p:cNvSpPr>
          <p:nvPr>
            <p:ph type="subTitle" idx="1" hasCustomPrompt="1"/>
          </p:nvPr>
        </p:nvSpPr>
        <p:spPr bwMode="gray">
          <a:xfrm>
            <a:off x="1843181" y="4709235"/>
            <a:ext cx="5203078" cy="548565"/>
          </a:xfrm>
        </p:spPr>
        <p:txBody>
          <a:bodyPr/>
          <a:lstStyle>
            <a:lvl1pPr marL="0" indent="0">
              <a:buNone/>
              <a:defRPr sz="1800" b="0" baseline="0">
                <a:solidFill>
                  <a:schemeClr val="bg1"/>
                </a:solidFill>
                <a:latin typeface="Tahoma" charset="0"/>
                <a:cs typeface="Tahoma" charset="0"/>
              </a:defRPr>
            </a:lvl1pPr>
          </a:lstStyle>
          <a:p>
            <a:r>
              <a:rPr lang="en-GB" dirty="0"/>
              <a:t>Sub-title or description</a:t>
            </a:r>
          </a:p>
        </p:txBody>
      </p:sp>
      <p:sp>
        <p:nvSpPr>
          <p:cNvPr id="336905" name="Rectangle 9"/>
          <p:cNvSpPr>
            <a:spLocks noGrp="1" noChangeArrowheads="1"/>
          </p:cNvSpPr>
          <p:nvPr>
            <p:ph type="ctrTitle" hasCustomPrompt="1"/>
          </p:nvPr>
        </p:nvSpPr>
        <p:spPr bwMode="gray">
          <a:xfrm>
            <a:off x="1843181" y="4302043"/>
            <a:ext cx="5203078" cy="395287"/>
          </a:xfrm>
        </p:spPr>
        <p:txBody>
          <a:bodyPr anchor="t"/>
          <a:lstStyle>
            <a:lvl1pPr>
              <a:defRPr sz="2800" b="0" baseline="0"/>
            </a:lvl1pPr>
          </a:lstStyle>
          <a:p>
            <a:r>
              <a:rPr lang="en-GB" dirty="0"/>
              <a:t>Presentation Title</a:t>
            </a:r>
          </a:p>
        </p:txBody>
      </p:sp>
      <p:grpSp>
        <p:nvGrpSpPr>
          <p:cNvPr id="2" name="Group 16"/>
          <p:cNvGrpSpPr>
            <a:grpSpLocks noChangeAspect="1"/>
          </p:cNvGrpSpPr>
          <p:nvPr userDrawn="1"/>
        </p:nvGrpSpPr>
        <p:grpSpPr bwMode="gray">
          <a:xfrm>
            <a:off x="7519988" y="319740"/>
            <a:ext cx="1294620" cy="660713"/>
            <a:chOff x="201" y="3064"/>
            <a:chExt cx="1951" cy="997"/>
          </a:xfrm>
        </p:grpSpPr>
        <p:sp>
          <p:nvSpPr>
            <p:cNvPr id="336913" name="Freeform 17"/>
            <p:cNvSpPr>
              <a:spLocks noChangeAspect="1" noEditPoints="1"/>
            </p:cNvSpPr>
            <p:nvPr/>
          </p:nvSpPr>
          <p:spPr bwMode="gray">
            <a:xfrm>
              <a:off x="201" y="3875"/>
              <a:ext cx="115" cy="183"/>
            </a:xfrm>
            <a:custGeom>
              <a:avLst/>
              <a:gdLst/>
              <a:ahLst/>
              <a:cxnLst>
                <a:cxn ang="0">
                  <a:pos x="401" y="0"/>
                </a:cxn>
                <a:cxn ang="0">
                  <a:pos x="172" y="71"/>
                </a:cxn>
                <a:cxn ang="0">
                  <a:pos x="172" y="20"/>
                </a:cxn>
                <a:cxn ang="0">
                  <a:pos x="0" y="20"/>
                </a:cxn>
                <a:cxn ang="0">
                  <a:pos x="0" y="1090"/>
                </a:cxn>
                <a:cxn ang="0">
                  <a:pos x="183" y="1090"/>
                </a:cxn>
                <a:cxn ang="0">
                  <a:pos x="183" y="806"/>
                </a:cxn>
                <a:cxn ang="0">
                  <a:pos x="339" y="823"/>
                </a:cxn>
                <a:cxn ang="0">
                  <a:pos x="684" y="441"/>
                </a:cxn>
                <a:cxn ang="0">
                  <a:pos x="684" y="369"/>
                </a:cxn>
                <a:cxn ang="0">
                  <a:pos x="401" y="0"/>
                </a:cxn>
                <a:cxn ang="0">
                  <a:pos x="501" y="441"/>
                </a:cxn>
                <a:cxn ang="0">
                  <a:pos x="326" y="670"/>
                </a:cxn>
                <a:cxn ang="0">
                  <a:pos x="181" y="654"/>
                </a:cxn>
                <a:cxn ang="0">
                  <a:pos x="181" y="199"/>
                </a:cxn>
                <a:cxn ang="0">
                  <a:pos x="351" y="157"/>
                </a:cxn>
                <a:cxn ang="0">
                  <a:pos x="501" y="369"/>
                </a:cxn>
                <a:cxn ang="0">
                  <a:pos x="501" y="441"/>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4" name="Freeform 18"/>
            <p:cNvSpPr>
              <a:spLocks noChangeAspect="1" noEditPoints="1"/>
            </p:cNvSpPr>
            <p:nvPr/>
          </p:nvSpPr>
          <p:spPr bwMode="gray">
            <a:xfrm>
              <a:off x="336" y="3875"/>
              <a:ext cx="109" cy="138"/>
            </a:xfrm>
            <a:custGeom>
              <a:avLst/>
              <a:gdLst/>
              <a:ahLst/>
              <a:cxnLst>
                <a:cxn ang="0">
                  <a:pos x="331" y="0"/>
                </a:cxn>
                <a:cxn ang="0">
                  <a:pos x="54" y="43"/>
                </a:cxn>
                <a:cxn ang="0">
                  <a:pos x="54" y="167"/>
                </a:cxn>
                <a:cxn ang="0">
                  <a:pos x="301" y="152"/>
                </a:cxn>
                <a:cxn ang="0">
                  <a:pos x="464" y="285"/>
                </a:cxn>
                <a:cxn ang="0">
                  <a:pos x="464" y="334"/>
                </a:cxn>
                <a:cxn ang="0">
                  <a:pos x="370" y="334"/>
                </a:cxn>
                <a:cxn ang="0">
                  <a:pos x="0" y="571"/>
                </a:cxn>
                <a:cxn ang="0">
                  <a:pos x="0" y="600"/>
                </a:cxn>
                <a:cxn ang="0">
                  <a:pos x="230" y="824"/>
                </a:cxn>
                <a:cxn ang="0">
                  <a:pos x="478" y="752"/>
                </a:cxn>
                <a:cxn ang="0">
                  <a:pos x="478" y="803"/>
                </a:cxn>
                <a:cxn ang="0">
                  <a:pos x="647" y="803"/>
                </a:cxn>
                <a:cxn ang="0">
                  <a:pos x="647" y="285"/>
                </a:cxn>
                <a:cxn ang="0">
                  <a:pos x="331" y="0"/>
                </a:cxn>
                <a:cxn ang="0">
                  <a:pos x="468" y="643"/>
                </a:cxn>
                <a:cxn ang="0">
                  <a:pos x="288" y="691"/>
                </a:cxn>
                <a:cxn ang="0">
                  <a:pos x="178" y="599"/>
                </a:cxn>
                <a:cxn ang="0">
                  <a:pos x="178" y="565"/>
                </a:cxn>
                <a:cxn ang="0">
                  <a:pos x="370" y="447"/>
                </a:cxn>
                <a:cxn ang="0">
                  <a:pos x="468" y="447"/>
                </a:cxn>
                <a:cxn ang="0">
                  <a:pos x="468" y="6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5" name="Freeform 19"/>
            <p:cNvSpPr>
              <a:spLocks noChangeAspect="1"/>
            </p:cNvSpPr>
            <p:nvPr/>
          </p:nvSpPr>
          <p:spPr bwMode="gray">
            <a:xfrm>
              <a:off x="460" y="3879"/>
              <a:ext cx="127" cy="182"/>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6"/>
                </a:cxn>
                <a:cxn ang="0">
                  <a:pos x="153" y="943"/>
                </a:cxn>
                <a:cxn ang="0">
                  <a:pos x="5" y="938"/>
                </a:cxn>
                <a:cxn ang="0">
                  <a:pos x="5" y="1071"/>
                </a:cxn>
                <a:cxn ang="0">
                  <a:pos x="192" y="1088"/>
                </a:cxn>
                <a:cxn ang="0">
                  <a:pos x="486" y="813"/>
                </a:cxn>
                <a:cxn ang="0">
                  <a:pos x="758" y="0"/>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6" name="Freeform 20"/>
            <p:cNvSpPr>
              <a:spLocks noChangeAspect="1"/>
            </p:cNvSpPr>
            <p:nvPr/>
          </p:nvSpPr>
          <p:spPr bwMode="gray">
            <a:xfrm>
              <a:off x="608" y="3875"/>
              <a:ext cx="179" cy="135"/>
            </a:xfrm>
            <a:custGeom>
              <a:avLst/>
              <a:gdLst/>
              <a:ahLst/>
              <a:cxnLst>
                <a:cxn ang="0">
                  <a:pos x="1066" y="803"/>
                </a:cxn>
                <a:cxn ang="0">
                  <a:pos x="1066" y="287"/>
                </a:cxn>
                <a:cxn ang="0">
                  <a:pos x="831" y="0"/>
                </a:cxn>
                <a:cxn ang="0">
                  <a:pos x="587" y="85"/>
                </a:cxn>
                <a:cxn ang="0">
                  <a:pos x="409" y="0"/>
                </a:cxn>
                <a:cxn ang="0">
                  <a:pos x="175" y="82"/>
                </a:cxn>
                <a:cxn ang="0">
                  <a:pos x="175" y="20"/>
                </a:cxn>
                <a:cxn ang="0">
                  <a:pos x="0" y="20"/>
                </a:cxn>
                <a:cxn ang="0">
                  <a:pos x="0" y="803"/>
                </a:cxn>
                <a:cxn ang="0">
                  <a:pos x="182" y="803"/>
                </a:cxn>
                <a:cxn ang="0">
                  <a:pos x="182" y="203"/>
                </a:cxn>
                <a:cxn ang="0">
                  <a:pos x="351" y="153"/>
                </a:cxn>
                <a:cxn ang="0">
                  <a:pos x="441" y="290"/>
                </a:cxn>
                <a:cxn ang="0">
                  <a:pos x="441" y="803"/>
                </a:cxn>
                <a:cxn ang="0">
                  <a:pos x="625" y="803"/>
                </a:cxn>
                <a:cxn ang="0">
                  <a:pos x="625" y="290"/>
                </a:cxn>
                <a:cxn ang="0">
                  <a:pos x="621" y="201"/>
                </a:cxn>
                <a:cxn ang="0">
                  <a:pos x="783" y="153"/>
                </a:cxn>
                <a:cxn ang="0">
                  <a:pos x="882" y="290"/>
                </a:cxn>
                <a:cxn ang="0">
                  <a:pos x="882" y="803"/>
                </a:cxn>
                <a:cxn ang="0">
                  <a:pos x="1066" y="803"/>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7" name="Freeform 21"/>
            <p:cNvSpPr>
              <a:spLocks noChangeAspect="1" noEditPoints="1"/>
            </p:cNvSpPr>
            <p:nvPr/>
          </p:nvSpPr>
          <p:spPr bwMode="gray">
            <a:xfrm>
              <a:off x="807" y="3875"/>
              <a:ext cx="119" cy="138"/>
            </a:xfrm>
            <a:custGeom>
              <a:avLst/>
              <a:gdLst/>
              <a:ahLst/>
              <a:cxnLst>
                <a:cxn ang="0">
                  <a:pos x="708" y="469"/>
                </a:cxn>
                <a:cxn ang="0">
                  <a:pos x="708" y="408"/>
                </a:cxn>
                <a:cxn ang="0">
                  <a:pos x="354" y="0"/>
                </a:cxn>
                <a:cxn ang="0">
                  <a:pos x="0" y="391"/>
                </a:cxn>
                <a:cxn ang="0">
                  <a:pos x="0" y="440"/>
                </a:cxn>
                <a:cxn ang="0">
                  <a:pos x="383" y="824"/>
                </a:cxn>
                <a:cxn ang="0">
                  <a:pos x="674" y="791"/>
                </a:cxn>
                <a:cxn ang="0">
                  <a:pos x="674" y="653"/>
                </a:cxn>
                <a:cxn ang="0">
                  <a:pos x="392" y="671"/>
                </a:cxn>
                <a:cxn ang="0">
                  <a:pos x="183" y="483"/>
                </a:cxn>
                <a:cxn ang="0">
                  <a:pos x="183" y="469"/>
                </a:cxn>
                <a:cxn ang="0">
                  <a:pos x="708" y="469"/>
                </a:cxn>
                <a:cxn ang="0">
                  <a:pos x="184" y="337"/>
                </a:cxn>
                <a:cxn ang="0">
                  <a:pos x="354" y="148"/>
                </a:cxn>
                <a:cxn ang="0">
                  <a:pos x="524" y="337"/>
                </a:cxn>
                <a:cxn ang="0">
                  <a:pos x="524" y="350"/>
                </a:cxn>
                <a:cxn ang="0">
                  <a:pos x="184" y="350"/>
                </a:cxn>
                <a:cxn ang="0">
                  <a:pos x="184" y="337"/>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8" name="Freeform 22"/>
            <p:cNvSpPr>
              <a:spLocks noChangeAspect="1"/>
            </p:cNvSpPr>
            <p:nvPr/>
          </p:nvSpPr>
          <p:spPr bwMode="gray">
            <a:xfrm>
              <a:off x="947" y="3875"/>
              <a:ext cx="114" cy="135"/>
            </a:xfrm>
            <a:custGeom>
              <a:avLst/>
              <a:gdLst/>
              <a:ahLst/>
              <a:cxnLst>
                <a:cxn ang="0">
                  <a:pos x="683" y="803"/>
                </a:cxn>
                <a:cxn ang="0">
                  <a:pos x="683" y="306"/>
                </a:cxn>
                <a:cxn ang="0">
                  <a:pos x="433" y="0"/>
                </a:cxn>
                <a:cxn ang="0">
                  <a:pos x="175" y="82"/>
                </a:cxn>
                <a:cxn ang="0">
                  <a:pos x="175" y="20"/>
                </a:cxn>
                <a:cxn ang="0">
                  <a:pos x="0" y="20"/>
                </a:cxn>
                <a:cxn ang="0">
                  <a:pos x="0" y="803"/>
                </a:cxn>
                <a:cxn ang="0">
                  <a:pos x="182" y="803"/>
                </a:cxn>
                <a:cxn ang="0">
                  <a:pos x="182" y="208"/>
                </a:cxn>
                <a:cxn ang="0">
                  <a:pos x="388" y="155"/>
                </a:cxn>
                <a:cxn ang="0">
                  <a:pos x="498" y="306"/>
                </a:cxn>
                <a:cxn ang="0">
                  <a:pos x="498" y="803"/>
                </a:cxn>
                <a:cxn ang="0">
                  <a:pos x="683" y="803"/>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9" name="Freeform 23"/>
            <p:cNvSpPr>
              <a:spLocks noChangeAspect="1"/>
            </p:cNvSpPr>
            <p:nvPr/>
          </p:nvSpPr>
          <p:spPr bwMode="gray">
            <a:xfrm>
              <a:off x="1082" y="3846"/>
              <a:ext cx="87" cy="167"/>
            </a:xfrm>
            <a:custGeom>
              <a:avLst/>
              <a:gdLst/>
              <a:ahLst/>
              <a:cxnLst>
                <a:cxn ang="0">
                  <a:pos x="520" y="981"/>
                </a:cxn>
                <a:cxn ang="0">
                  <a:pos x="520" y="856"/>
                </a:cxn>
                <a:cxn ang="0">
                  <a:pos x="402" y="861"/>
                </a:cxn>
                <a:cxn ang="0">
                  <a:pos x="330" y="775"/>
                </a:cxn>
                <a:cxn ang="0">
                  <a:pos x="330" y="346"/>
                </a:cxn>
                <a:cxn ang="0">
                  <a:pos x="520" y="346"/>
                </a:cxn>
                <a:cxn ang="0">
                  <a:pos x="520"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0" y="981"/>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0" name="Freeform 24"/>
            <p:cNvSpPr>
              <a:spLocks noChangeAspect="1"/>
            </p:cNvSpPr>
            <p:nvPr/>
          </p:nvSpPr>
          <p:spPr bwMode="gray">
            <a:xfrm>
              <a:off x="1244" y="3875"/>
              <a:ext cx="100" cy="138"/>
            </a:xfrm>
            <a:custGeom>
              <a:avLst/>
              <a:gdLst/>
              <a:ahLst/>
              <a:cxnLst>
                <a:cxn ang="0">
                  <a:pos x="595" y="586"/>
                </a:cxn>
                <a:cxn ang="0">
                  <a:pos x="367" y="336"/>
                </a:cxn>
                <a:cxn ang="0">
                  <a:pos x="304" y="311"/>
                </a:cxn>
                <a:cxn ang="0">
                  <a:pos x="180" y="209"/>
                </a:cxn>
                <a:cxn ang="0">
                  <a:pos x="315" y="145"/>
                </a:cxn>
                <a:cxn ang="0">
                  <a:pos x="558" y="159"/>
                </a:cxn>
                <a:cxn ang="0">
                  <a:pos x="558" y="31"/>
                </a:cxn>
                <a:cxn ang="0">
                  <a:pos x="313" y="0"/>
                </a:cxn>
                <a:cxn ang="0">
                  <a:pos x="0" y="213"/>
                </a:cxn>
                <a:cxn ang="0">
                  <a:pos x="215" y="459"/>
                </a:cxn>
                <a:cxn ang="0">
                  <a:pos x="275" y="483"/>
                </a:cxn>
                <a:cxn ang="0">
                  <a:pos x="414" y="597"/>
                </a:cxn>
                <a:cxn ang="0">
                  <a:pos x="270" y="679"/>
                </a:cxn>
                <a:cxn ang="0">
                  <a:pos x="11" y="661"/>
                </a:cxn>
                <a:cxn ang="0">
                  <a:pos x="11" y="792"/>
                </a:cxn>
                <a:cxn ang="0">
                  <a:pos x="278" y="823"/>
                </a:cxn>
                <a:cxn ang="0">
                  <a:pos x="595" y="586"/>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1" name="Freeform 25"/>
            <p:cNvSpPr>
              <a:spLocks noChangeAspect="1"/>
            </p:cNvSpPr>
            <p:nvPr/>
          </p:nvSpPr>
          <p:spPr bwMode="gray">
            <a:xfrm>
              <a:off x="1355" y="3879"/>
              <a:ext cx="127" cy="182"/>
            </a:xfrm>
            <a:custGeom>
              <a:avLst/>
              <a:gdLst/>
              <a:ahLst/>
              <a:cxnLst>
                <a:cxn ang="0">
                  <a:pos x="759" y="0"/>
                </a:cxn>
                <a:cxn ang="0">
                  <a:pos x="568" y="0"/>
                </a:cxn>
                <a:cxn ang="0">
                  <a:pos x="444" y="416"/>
                </a:cxn>
                <a:cxn ang="0">
                  <a:pos x="393" y="625"/>
                </a:cxn>
                <a:cxn ang="0">
                  <a:pos x="336" y="416"/>
                </a:cxn>
                <a:cxn ang="0">
                  <a:pos x="199" y="0"/>
                </a:cxn>
                <a:cxn ang="0">
                  <a:pos x="0" y="0"/>
                </a:cxn>
                <a:cxn ang="0">
                  <a:pos x="293" y="778"/>
                </a:cxn>
                <a:cxn ang="0">
                  <a:pos x="275" y="826"/>
                </a:cxn>
                <a:cxn ang="0">
                  <a:pos x="154" y="943"/>
                </a:cxn>
                <a:cxn ang="0">
                  <a:pos x="6" y="938"/>
                </a:cxn>
                <a:cxn ang="0">
                  <a:pos x="6" y="1071"/>
                </a:cxn>
                <a:cxn ang="0">
                  <a:pos x="193" y="1088"/>
                </a:cxn>
                <a:cxn ang="0">
                  <a:pos x="486" y="813"/>
                </a:cxn>
                <a:cxn ang="0">
                  <a:pos x="759" y="0"/>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2" name="Freeform 26"/>
            <p:cNvSpPr>
              <a:spLocks noChangeAspect="1"/>
            </p:cNvSpPr>
            <p:nvPr/>
          </p:nvSpPr>
          <p:spPr bwMode="gray">
            <a:xfrm>
              <a:off x="1496" y="3875"/>
              <a:ext cx="100" cy="138"/>
            </a:xfrm>
            <a:custGeom>
              <a:avLst/>
              <a:gdLst/>
              <a:ahLst/>
              <a:cxnLst>
                <a:cxn ang="0">
                  <a:pos x="596" y="586"/>
                </a:cxn>
                <a:cxn ang="0">
                  <a:pos x="367" y="336"/>
                </a:cxn>
                <a:cxn ang="0">
                  <a:pos x="305" y="311"/>
                </a:cxn>
                <a:cxn ang="0">
                  <a:pos x="181" y="209"/>
                </a:cxn>
                <a:cxn ang="0">
                  <a:pos x="316" y="145"/>
                </a:cxn>
                <a:cxn ang="0">
                  <a:pos x="558" y="159"/>
                </a:cxn>
                <a:cxn ang="0">
                  <a:pos x="558" y="31"/>
                </a:cxn>
                <a:cxn ang="0">
                  <a:pos x="313" y="0"/>
                </a:cxn>
                <a:cxn ang="0">
                  <a:pos x="0" y="213"/>
                </a:cxn>
                <a:cxn ang="0">
                  <a:pos x="216" y="459"/>
                </a:cxn>
                <a:cxn ang="0">
                  <a:pos x="276" y="483"/>
                </a:cxn>
                <a:cxn ang="0">
                  <a:pos x="415" y="597"/>
                </a:cxn>
                <a:cxn ang="0">
                  <a:pos x="270" y="679"/>
                </a:cxn>
                <a:cxn ang="0">
                  <a:pos x="11" y="661"/>
                </a:cxn>
                <a:cxn ang="0">
                  <a:pos x="11" y="792"/>
                </a:cxn>
                <a:cxn ang="0">
                  <a:pos x="278" y="823"/>
                </a:cxn>
                <a:cxn ang="0">
                  <a:pos x="596" y="586"/>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3" name="Freeform 27"/>
            <p:cNvSpPr>
              <a:spLocks noChangeAspect="1"/>
            </p:cNvSpPr>
            <p:nvPr/>
          </p:nvSpPr>
          <p:spPr bwMode="gray">
            <a:xfrm>
              <a:off x="1609" y="3846"/>
              <a:ext cx="87" cy="167"/>
            </a:xfrm>
            <a:custGeom>
              <a:avLst/>
              <a:gdLst/>
              <a:ahLst/>
              <a:cxnLst>
                <a:cxn ang="0">
                  <a:pos x="521" y="981"/>
                </a:cxn>
                <a:cxn ang="0">
                  <a:pos x="521" y="856"/>
                </a:cxn>
                <a:cxn ang="0">
                  <a:pos x="402" y="861"/>
                </a:cxn>
                <a:cxn ang="0">
                  <a:pos x="330" y="775"/>
                </a:cxn>
                <a:cxn ang="0">
                  <a:pos x="330" y="346"/>
                </a:cxn>
                <a:cxn ang="0">
                  <a:pos x="521" y="346"/>
                </a:cxn>
                <a:cxn ang="0">
                  <a:pos x="521"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1" y="981"/>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4" name="Freeform 28"/>
            <p:cNvSpPr>
              <a:spLocks noChangeAspect="1" noEditPoints="1"/>
            </p:cNvSpPr>
            <p:nvPr/>
          </p:nvSpPr>
          <p:spPr bwMode="gray">
            <a:xfrm>
              <a:off x="1715" y="3875"/>
              <a:ext cx="118" cy="138"/>
            </a:xfrm>
            <a:custGeom>
              <a:avLst/>
              <a:gdLst/>
              <a:ahLst/>
              <a:cxnLst>
                <a:cxn ang="0">
                  <a:pos x="707" y="469"/>
                </a:cxn>
                <a:cxn ang="0">
                  <a:pos x="707" y="408"/>
                </a:cxn>
                <a:cxn ang="0">
                  <a:pos x="354" y="0"/>
                </a:cxn>
                <a:cxn ang="0">
                  <a:pos x="0" y="391"/>
                </a:cxn>
                <a:cxn ang="0">
                  <a:pos x="0" y="440"/>
                </a:cxn>
                <a:cxn ang="0">
                  <a:pos x="383" y="824"/>
                </a:cxn>
                <a:cxn ang="0">
                  <a:pos x="674" y="791"/>
                </a:cxn>
                <a:cxn ang="0">
                  <a:pos x="674" y="653"/>
                </a:cxn>
                <a:cxn ang="0">
                  <a:pos x="391" y="671"/>
                </a:cxn>
                <a:cxn ang="0">
                  <a:pos x="183" y="483"/>
                </a:cxn>
                <a:cxn ang="0">
                  <a:pos x="183" y="469"/>
                </a:cxn>
                <a:cxn ang="0">
                  <a:pos x="707" y="469"/>
                </a:cxn>
                <a:cxn ang="0">
                  <a:pos x="184" y="337"/>
                </a:cxn>
                <a:cxn ang="0">
                  <a:pos x="354" y="148"/>
                </a:cxn>
                <a:cxn ang="0">
                  <a:pos x="524" y="337"/>
                </a:cxn>
                <a:cxn ang="0">
                  <a:pos x="524" y="350"/>
                </a:cxn>
                <a:cxn ang="0">
                  <a:pos x="184" y="350"/>
                </a:cxn>
                <a:cxn ang="0">
                  <a:pos x="184" y="337"/>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5" name="Freeform 29"/>
            <p:cNvSpPr>
              <a:spLocks noChangeAspect="1"/>
            </p:cNvSpPr>
            <p:nvPr/>
          </p:nvSpPr>
          <p:spPr bwMode="gray">
            <a:xfrm>
              <a:off x="1855" y="3875"/>
              <a:ext cx="178" cy="135"/>
            </a:xfrm>
            <a:custGeom>
              <a:avLst/>
              <a:gdLst/>
              <a:ahLst/>
              <a:cxnLst>
                <a:cxn ang="0">
                  <a:pos x="1066" y="803"/>
                </a:cxn>
                <a:cxn ang="0">
                  <a:pos x="1066" y="287"/>
                </a:cxn>
                <a:cxn ang="0">
                  <a:pos x="831" y="0"/>
                </a:cxn>
                <a:cxn ang="0">
                  <a:pos x="588" y="85"/>
                </a:cxn>
                <a:cxn ang="0">
                  <a:pos x="409" y="0"/>
                </a:cxn>
                <a:cxn ang="0">
                  <a:pos x="176" y="82"/>
                </a:cxn>
                <a:cxn ang="0">
                  <a:pos x="176" y="20"/>
                </a:cxn>
                <a:cxn ang="0">
                  <a:pos x="0" y="20"/>
                </a:cxn>
                <a:cxn ang="0">
                  <a:pos x="0" y="803"/>
                </a:cxn>
                <a:cxn ang="0">
                  <a:pos x="183" y="803"/>
                </a:cxn>
                <a:cxn ang="0">
                  <a:pos x="183" y="203"/>
                </a:cxn>
                <a:cxn ang="0">
                  <a:pos x="351" y="153"/>
                </a:cxn>
                <a:cxn ang="0">
                  <a:pos x="441" y="290"/>
                </a:cxn>
                <a:cxn ang="0">
                  <a:pos x="441" y="803"/>
                </a:cxn>
                <a:cxn ang="0">
                  <a:pos x="625" y="803"/>
                </a:cxn>
                <a:cxn ang="0">
                  <a:pos x="625" y="290"/>
                </a:cxn>
                <a:cxn ang="0">
                  <a:pos x="621" y="201"/>
                </a:cxn>
                <a:cxn ang="0">
                  <a:pos x="784" y="153"/>
                </a:cxn>
                <a:cxn ang="0">
                  <a:pos x="883" y="290"/>
                </a:cxn>
                <a:cxn ang="0">
                  <a:pos x="883" y="803"/>
                </a:cxn>
                <a:cxn ang="0">
                  <a:pos x="1066" y="803"/>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6" name="Freeform 30"/>
            <p:cNvSpPr>
              <a:spLocks noChangeAspect="1"/>
            </p:cNvSpPr>
            <p:nvPr/>
          </p:nvSpPr>
          <p:spPr bwMode="gray">
            <a:xfrm>
              <a:off x="2053" y="3875"/>
              <a:ext cx="99" cy="138"/>
            </a:xfrm>
            <a:custGeom>
              <a:avLst/>
              <a:gdLst/>
              <a:ahLst/>
              <a:cxnLst>
                <a:cxn ang="0">
                  <a:pos x="595" y="586"/>
                </a:cxn>
                <a:cxn ang="0">
                  <a:pos x="367" y="336"/>
                </a:cxn>
                <a:cxn ang="0">
                  <a:pos x="305" y="311"/>
                </a:cxn>
                <a:cxn ang="0">
                  <a:pos x="181" y="209"/>
                </a:cxn>
                <a:cxn ang="0">
                  <a:pos x="316" y="145"/>
                </a:cxn>
                <a:cxn ang="0">
                  <a:pos x="558" y="159"/>
                </a:cxn>
                <a:cxn ang="0">
                  <a:pos x="558" y="31"/>
                </a:cxn>
                <a:cxn ang="0">
                  <a:pos x="313" y="0"/>
                </a:cxn>
                <a:cxn ang="0">
                  <a:pos x="0" y="213"/>
                </a:cxn>
                <a:cxn ang="0">
                  <a:pos x="215" y="459"/>
                </a:cxn>
                <a:cxn ang="0">
                  <a:pos x="275" y="483"/>
                </a:cxn>
                <a:cxn ang="0">
                  <a:pos x="415" y="597"/>
                </a:cxn>
                <a:cxn ang="0">
                  <a:pos x="270" y="679"/>
                </a:cxn>
                <a:cxn ang="0">
                  <a:pos x="11" y="661"/>
                </a:cxn>
                <a:cxn ang="0">
                  <a:pos x="11" y="792"/>
                </a:cxn>
                <a:cxn ang="0">
                  <a:pos x="278" y="823"/>
                </a:cxn>
                <a:cxn ang="0">
                  <a:pos x="595" y="586"/>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7" name="Freeform 31"/>
            <p:cNvSpPr>
              <a:spLocks noChangeAspect="1" noEditPoints="1"/>
            </p:cNvSpPr>
            <p:nvPr/>
          </p:nvSpPr>
          <p:spPr bwMode="gray">
            <a:xfrm>
              <a:off x="262" y="3064"/>
              <a:ext cx="1823" cy="684"/>
            </a:xfrm>
            <a:custGeom>
              <a:avLst/>
              <a:gdLst/>
              <a:ahLst/>
              <a:cxnLst>
                <a:cxn ang="0">
                  <a:pos x="3810" y="4082"/>
                </a:cxn>
                <a:cxn ang="0">
                  <a:pos x="3707" y="4017"/>
                </a:cxn>
                <a:cxn ang="0">
                  <a:pos x="2917" y="2326"/>
                </a:cxn>
                <a:cxn ang="0">
                  <a:pos x="2906" y="2277"/>
                </a:cxn>
                <a:cxn ang="0">
                  <a:pos x="2918" y="2226"/>
                </a:cxn>
                <a:cxn ang="0">
                  <a:pos x="3526" y="924"/>
                </a:cxn>
                <a:cxn ang="0">
                  <a:pos x="3627" y="861"/>
                </a:cxn>
                <a:cxn ang="0">
                  <a:pos x="3729" y="925"/>
                </a:cxn>
                <a:cxn ang="0">
                  <a:pos x="5126" y="3921"/>
                </a:cxn>
                <a:cxn ang="0">
                  <a:pos x="5136" y="3969"/>
                </a:cxn>
                <a:cxn ang="0">
                  <a:pos x="5023" y="4082"/>
                </a:cxn>
                <a:cxn ang="0">
                  <a:pos x="3810" y="4082"/>
                </a:cxn>
                <a:cxn ang="0">
                  <a:pos x="6577" y="1971"/>
                </a:cxn>
                <a:cxn ang="0">
                  <a:pos x="7740" y="965"/>
                </a:cxn>
                <a:cxn ang="0">
                  <a:pos x="8977" y="965"/>
                </a:cxn>
                <a:cxn ang="0">
                  <a:pos x="9090" y="853"/>
                </a:cxn>
                <a:cxn ang="0">
                  <a:pos x="9081" y="809"/>
                </a:cxn>
                <a:cxn ang="0">
                  <a:pos x="8740" y="72"/>
                </a:cxn>
                <a:cxn ang="0">
                  <a:pos x="8634" y="4"/>
                </a:cxn>
                <a:cxn ang="0">
                  <a:pos x="7523" y="4"/>
                </a:cxn>
                <a:cxn ang="0">
                  <a:pos x="5024" y="1907"/>
                </a:cxn>
                <a:cxn ang="0">
                  <a:pos x="5024" y="2179"/>
                </a:cxn>
                <a:cxn ang="0">
                  <a:pos x="7523" y="4082"/>
                </a:cxn>
                <a:cxn ang="0">
                  <a:pos x="8634" y="4082"/>
                </a:cxn>
                <a:cxn ang="0">
                  <a:pos x="8740" y="4014"/>
                </a:cxn>
                <a:cxn ang="0">
                  <a:pos x="9081" y="3277"/>
                </a:cxn>
                <a:cxn ang="0">
                  <a:pos x="9090" y="3234"/>
                </a:cxn>
                <a:cxn ang="0">
                  <a:pos x="8977" y="3121"/>
                </a:cxn>
                <a:cxn ang="0">
                  <a:pos x="7740" y="3121"/>
                </a:cxn>
                <a:cxn ang="0">
                  <a:pos x="6577" y="2115"/>
                </a:cxn>
                <a:cxn ang="0">
                  <a:pos x="6577" y="1971"/>
                </a:cxn>
                <a:cxn ang="0">
                  <a:pos x="10772" y="0"/>
                </a:cxn>
                <a:cxn ang="0">
                  <a:pos x="9636" y="0"/>
                </a:cxn>
                <a:cxn ang="0">
                  <a:pos x="9524" y="113"/>
                </a:cxn>
                <a:cxn ang="0">
                  <a:pos x="9524" y="3969"/>
                </a:cxn>
                <a:cxn ang="0">
                  <a:pos x="9637" y="4082"/>
                </a:cxn>
                <a:cxn ang="0">
                  <a:pos x="10772" y="4082"/>
                </a:cxn>
                <a:cxn ang="0">
                  <a:pos x="10885" y="3969"/>
                </a:cxn>
                <a:cxn ang="0">
                  <a:pos x="10885" y="113"/>
                </a:cxn>
                <a:cxn ang="0">
                  <a:pos x="10772" y="0"/>
                </a:cxn>
                <a:cxn ang="0">
                  <a:pos x="1363" y="4082"/>
                </a:cxn>
                <a:cxn ang="0">
                  <a:pos x="1465" y="4017"/>
                </a:cxn>
                <a:cxn ang="0">
                  <a:pos x="3266" y="156"/>
                </a:cxn>
                <a:cxn ang="0">
                  <a:pos x="3274" y="113"/>
                </a:cxn>
                <a:cxn ang="0">
                  <a:pos x="3162" y="0"/>
                </a:cxn>
                <a:cxn ang="0">
                  <a:pos x="1911" y="0"/>
                </a:cxn>
                <a:cxn ang="0">
                  <a:pos x="1809" y="64"/>
                </a:cxn>
                <a:cxn ang="0">
                  <a:pos x="12" y="3917"/>
                </a:cxn>
                <a:cxn ang="0">
                  <a:pos x="0" y="3969"/>
                </a:cxn>
                <a:cxn ang="0">
                  <a:pos x="113" y="4082"/>
                </a:cxn>
                <a:cxn ang="0">
                  <a:pos x="1363" y="4082"/>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grpSp>
      <p:sp>
        <p:nvSpPr>
          <p:cNvPr id="336928" name="Rectangle 32"/>
          <p:cNvSpPr>
            <a:spLocks noGrp="1" noChangeArrowheads="1"/>
          </p:cNvSpPr>
          <p:nvPr>
            <p:ph type="dt" sz="half" idx="2"/>
          </p:nvPr>
        </p:nvSpPr>
        <p:spPr bwMode="gray"/>
        <p:txBody>
          <a:bodyPr/>
          <a:lstStyle>
            <a:lvl1pPr>
              <a:defRPr/>
            </a:lvl1pPr>
          </a:lstStyle>
          <a:p>
            <a:fld id="{C13A0C48-6F62-475C-9613-B977FE675855}" type="datetime1">
              <a:rPr lang="en-GB" smtClean="0"/>
              <a:t>17/12/2019</a:t>
            </a:fld>
            <a:endParaRPr lang="en-GB" dirty="0"/>
          </a:p>
        </p:txBody>
      </p:sp>
      <p:sp>
        <p:nvSpPr>
          <p:cNvPr id="336929" name="Rectangle 33"/>
          <p:cNvSpPr>
            <a:spLocks noGrp="1" noChangeArrowheads="1"/>
          </p:cNvSpPr>
          <p:nvPr>
            <p:ph type="ftr" sz="quarter" idx="3"/>
          </p:nvPr>
        </p:nvSpPr>
        <p:spPr bwMode="gray"/>
        <p:txBody>
          <a:bodyPr/>
          <a:lstStyle>
            <a:lvl1pPr>
              <a:defRPr/>
            </a:lvl1pPr>
          </a:lstStyle>
          <a:p>
            <a:r>
              <a:rPr lang="en-GB" dirty="0"/>
              <a:t>Confidential</a:t>
            </a:r>
          </a:p>
        </p:txBody>
      </p:sp>
      <p:sp>
        <p:nvSpPr>
          <p:cNvPr id="336930" name="Rectangle 34"/>
          <p:cNvSpPr>
            <a:spLocks noGrp="1" noChangeArrowheads="1"/>
          </p:cNvSpPr>
          <p:nvPr>
            <p:ph type="sldNum" sz="quarter" idx="4"/>
          </p:nvPr>
        </p:nvSpPr>
        <p:spPr bwMode="gray"/>
        <p:txBody>
          <a:bodyPr/>
          <a:lstStyle>
            <a:lvl1pPr algn="ctr">
              <a:defRPr b="1"/>
            </a:lvl1pPr>
          </a:lstStyle>
          <a:p>
            <a:fld id="{ACB1091B-9658-4441-9D23-6FBFC502A58A}" type="slidenum">
              <a:rPr lang="en-GB" smtClean="0"/>
              <a:pPr/>
              <a:t>‹#›</a:t>
            </a:fld>
            <a:endParaRPr lang="en-GB" dirty="0"/>
          </a:p>
        </p:txBody>
      </p:sp>
      <p:sp>
        <p:nvSpPr>
          <p:cNvPr id="56" name="Text Placeholder 28"/>
          <p:cNvSpPr>
            <a:spLocks noGrp="1"/>
          </p:cNvSpPr>
          <p:nvPr>
            <p:ph type="body" sz="quarter" idx="10" hasCustomPrompt="1"/>
          </p:nvPr>
        </p:nvSpPr>
        <p:spPr bwMode="gray">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dirty="0"/>
              <a:t>Presenter name </a:t>
            </a:r>
            <a:r>
              <a:rPr lang="en-GB" dirty="0" err="1"/>
              <a:t>Lastname</a:t>
            </a:r>
            <a:endParaRPr lang="en-GB" dirty="0"/>
          </a:p>
          <a:p>
            <a:pPr lvl="0"/>
            <a:r>
              <a:rPr lang="en-GB" dirty="0"/>
              <a:t>Position / Job Title</a:t>
            </a:r>
            <a:br>
              <a:rPr lang="en-GB" dirty="0"/>
            </a:br>
            <a:r>
              <a:rPr lang="en-GB" dirty="0"/>
              <a:t>Location name, </a:t>
            </a:r>
            <a:r>
              <a:rPr lang="en-GB" dirty="0" err="1"/>
              <a:t>Cityname</a:t>
            </a:r>
            <a:endParaRPr lang="en-GB" dirty="0"/>
          </a:p>
        </p:txBody>
      </p:sp>
      <p:grpSp>
        <p:nvGrpSpPr>
          <p:cNvPr id="30" name="Group 7"/>
          <p:cNvGrpSpPr>
            <a:grpSpLocks noChangeAspect="1"/>
          </p:cNvGrpSpPr>
          <p:nvPr userDrawn="1"/>
        </p:nvGrpSpPr>
        <p:grpSpPr bwMode="gray">
          <a:xfrm>
            <a:off x="1346400" y="4262400"/>
            <a:ext cx="372730" cy="464400"/>
            <a:chOff x="3111" y="2750"/>
            <a:chExt cx="801" cy="998"/>
          </a:xfrm>
        </p:grpSpPr>
        <p:sp>
          <p:nvSpPr>
            <p:cNvPr id="31"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endParaRPr lang="en-GB" dirty="0">
                <a:solidFill>
                  <a:srgbClr val="000000"/>
                </a:solidFill>
                <a:ea typeface="+mn-ea"/>
              </a:endParaRPr>
            </a:p>
          </p:txBody>
        </p:sp>
        <p:sp>
          <p:nvSpPr>
            <p:cNvPr id="32" name="Freeform 9"/>
            <p:cNvSpPr>
              <a:spLocks/>
            </p:cNvSpPr>
            <p:nvPr/>
          </p:nvSpPr>
          <p:spPr bwMode="gray">
            <a:xfrm>
              <a:off x="3328" y="3000"/>
              <a:ext cx="483" cy="249"/>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endParaRPr lang="en-GB" dirty="0">
                <a:solidFill>
                  <a:srgbClr val="000000"/>
                </a:solidFill>
                <a:ea typeface="+mn-ea"/>
              </a:endParaRPr>
            </a:p>
          </p:txBody>
        </p:sp>
        <p:sp>
          <p:nvSpPr>
            <p:cNvPr id="33" name="Freeform 10"/>
            <p:cNvSpPr>
              <a:spLocks/>
            </p:cNvSpPr>
            <p:nvPr/>
          </p:nvSpPr>
          <p:spPr bwMode="gray">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endParaRPr lang="en-GB" dirty="0">
                <a:solidFill>
                  <a:srgbClr val="000000"/>
                </a:solidFill>
                <a:ea typeface="+mn-ea"/>
              </a:endParaRPr>
            </a:p>
          </p:txBody>
        </p:sp>
        <p:sp>
          <p:nvSpPr>
            <p:cNvPr id="37" name="Freeform 11"/>
            <p:cNvSpPr>
              <a:spLocks/>
            </p:cNvSpPr>
            <p:nvPr/>
          </p:nvSpPr>
          <p:spPr bwMode="gray">
            <a:xfrm>
              <a:off x="3111" y="3498"/>
              <a:ext cx="467" cy="250"/>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endParaRPr lang="en-GB" dirty="0">
                <a:solidFill>
                  <a:srgbClr val="000000"/>
                </a:solidFill>
                <a:ea typeface="+mn-ea"/>
              </a:endParaRPr>
            </a:p>
          </p:txBody>
        </p:sp>
        <p:sp>
          <p:nvSpPr>
            <p:cNvPr id="38" name="Freeform 12"/>
            <p:cNvSpPr>
              <a:spLocks/>
            </p:cNvSpPr>
            <p:nvPr/>
          </p:nvSpPr>
          <p:spPr bwMode="gray">
            <a:xfrm>
              <a:off x="3445" y="2750"/>
              <a:ext cx="467" cy="250"/>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endParaRPr lang="en-GB" dirty="0">
                <a:solidFill>
                  <a:srgbClr val="000000"/>
                </a:solidFill>
                <a:ea typeface="+mn-ea"/>
              </a:endParaRPr>
            </a:p>
          </p:txBody>
        </p:sp>
      </p:grpSp>
      <p:pic>
        <p:nvPicPr>
          <p:cNvPr id="57" name="Picture 33"/>
          <p:cNvPicPr>
            <a:picLocks noChangeAspect="1" noChangeArrowheads="1"/>
          </p:cNvPicPr>
          <p:nvPr userDrawn="1"/>
        </p:nvPicPr>
        <p:blipFill>
          <a:blip r:embed="rId3" cstate="print"/>
          <a:srcRect/>
          <a:stretch>
            <a:fillRect/>
          </a:stretch>
        </p:blipFill>
        <p:spPr bwMode="gray">
          <a:xfrm>
            <a:off x="7545600" y="3506400"/>
            <a:ext cx="1258487" cy="147600"/>
          </a:xfrm>
          <a:prstGeom prst="rect">
            <a:avLst/>
          </a:prstGeom>
          <a:noFill/>
          <a:ln w="9525">
            <a:noFill/>
            <a:miter lim="800000"/>
            <a:headEnd/>
            <a:tailEnd/>
          </a:ln>
          <a:effectLst/>
        </p:spPr>
      </p:pic>
    </p:spTree>
    <p:extLst>
      <p:ext uri="{BB962C8B-B14F-4D97-AF65-F5344CB8AC3E}">
        <p14:creationId xmlns:p14="http://schemas.microsoft.com/office/powerpoint/2010/main" val="816191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No Imag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36901" name="Rectangle 5"/>
          <p:cNvSpPr>
            <a:spLocks noGrp="1" noChangeArrowheads="1"/>
          </p:cNvSpPr>
          <p:nvPr>
            <p:ph type="subTitle" idx="1" hasCustomPrompt="1"/>
          </p:nvPr>
        </p:nvSpPr>
        <p:spPr bwMode="gray">
          <a:xfrm>
            <a:off x="1843181" y="2557714"/>
            <a:ext cx="5203078" cy="949335"/>
          </a:xfrm>
        </p:spPr>
        <p:txBody>
          <a:bodyPr/>
          <a:lstStyle>
            <a:lvl1pPr marL="0" indent="0">
              <a:buNone/>
              <a:defRPr sz="1800" b="0" baseline="0">
                <a:solidFill>
                  <a:schemeClr val="bg1"/>
                </a:solidFill>
                <a:latin typeface="Tahoma" charset="0"/>
                <a:cs typeface="Tahoma" charset="0"/>
              </a:defRPr>
            </a:lvl1pPr>
          </a:lstStyle>
          <a:p>
            <a:r>
              <a:rPr lang="en-GB" dirty="0"/>
              <a:t>Sub-title or description</a:t>
            </a:r>
          </a:p>
        </p:txBody>
      </p:sp>
      <p:sp>
        <p:nvSpPr>
          <p:cNvPr id="336905" name="Rectangle 9"/>
          <p:cNvSpPr>
            <a:spLocks noGrp="1" noChangeArrowheads="1"/>
          </p:cNvSpPr>
          <p:nvPr>
            <p:ph type="ctrTitle" hasCustomPrompt="1"/>
          </p:nvPr>
        </p:nvSpPr>
        <p:spPr bwMode="gray">
          <a:xfrm>
            <a:off x="1843181" y="2150523"/>
            <a:ext cx="5203078" cy="395287"/>
          </a:xfrm>
        </p:spPr>
        <p:txBody>
          <a:bodyPr anchor="t"/>
          <a:lstStyle>
            <a:lvl1pPr>
              <a:defRPr sz="2800" b="0" baseline="0"/>
            </a:lvl1pPr>
          </a:lstStyle>
          <a:p>
            <a:r>
              <a:rPr lang="en-GB" dirty="0"/>
              <a:t>Presentation Title</a:t>
            </a:r>
          </a:p>
        </p:txBody>
      </p:sp>
      <p:grpSp>
        <p:nvGrpSpPr>
          <p:cNvPr id="2" name="Group 16"/>
          <p:cNvGrpSpPr>
            <a:grpSpLocks noChangeAspect="1"/>
          </p:cNvGrpSpPr>
          <p:nvPr userDrawn="1"/>
        </p:nvGrpSpPr>
        <p:grpSpPr bwMode="gray">
          <a:xfrm>
            <a:off x="7519988" y="319740"/>
            <a:ext cx="1294620" cy="660713"/>
            <a:chOff x="201" y="3064"/>
            <a:chExt cx="1951" cy="997"/>
          </a:xfrm>
        </p:grpSpPr>
        <p:sp>
          <p:nvSpPr>
            <p:cNvPr id="336913" name="Freeform 17"/>
            <p:cNvSpPr>
              <a:spLocks noChangeAspect="1" noEditPoints="1"/>
            </p:cNvSpPr>
            <p:nvPr/>
          </p:nvSpPr>
          <p:spPr bwMode="gray">
            <a:xfrm>
              <a:off x="201" y="3875"/>
              <a:ext cx="115" cy="183"/>
            </a:xfrm>
            <a:custGeom>
              <a:avLst/>
              <a:gdLst/>
              <a:ahLst/>
              <a:cxnLst>
                <a:cxn ang="0">
                  <a:pos x="401" y="0"/>
                </a:cxn>
                <a:cxn ang="0">
                  <a:pos x="172" y="71"/>
                </a:cxn>
                <a:cxn ang="0">
                  <a:pos x="172" y="20"/>
                </a:cxn>
                <a:cxn ang="0">
                  <a:pos x="0" y="20"/>
                </a:cxn>
                <a:cxn ang="0">
                  <a:pos x="0" y="1090"/>
                </a:cxn>
                <a:cxn ang="0">
                  <a:pos x="183" y="1090"/>
                </a:cxn>
                <a:cxn ang="0">
                  <a:pos x="183" y="806"/>
                </a:cxn>
                <a:cxn ang="0">
                  <a:pos x="339" y="823"/>
                </a:cxn>
                <a:cxn ang="0">
                  <a:pos x="684" y="441"/>
                </a:cxn>
                <a:cxn ang="0">
                  <a:pos x="684" y="369"/>
                </a:cxn>
                <a:cxn ang="0">
                  <a:pos x="401" y="0"/>
                </a:cxn>
                <a:cxn ang="0">
                  <a:pos x="501" y="441"/>
                </a:cxn>
                <a:cxn ang="0">
                  <a:pos x="326" y="670"/>
                </a:cxn>
                <a:cxn ang="0">
                  <a:pos x="181" y="654"/>
                </a:cxn>
                <a:cxn ang="0">
                  <a:pos x="181" y="199"/>
                </a:cxn>
                <a:cxn ang="0">
                  <a:pos x="351" y="157"/>
                </a:cxn>
                <a:cxn ang="0">
                  <a:pos x="501" y="369"/>
                </a:cxn>
                <a:cxn ang="0">
                  <a:pos x="501" y="441"/>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4" name="Freeform 18"/>
            <p:cNvSpPr>
              <a:spLocks noChangeAspect="1" noEditPoints="1"/>
            </p:cNvSpPr>
            <p:nvPr/>
          </p:nvSpPr>
          <p:spPr bwMode="gray">
            <a:xfrm>
              <a:off x="336" y="3875"/>
              <a:ext cx="109" cy="138"/>
            </a:xfrm>
            <a:custGeom>
              <a:avLst/>
              <a:gdLst/>
              <a:ahLst/>
              <a:cxnLst>
                <a:cxn ang="0">
                  <a:pos x="331" y="0"/>
                </a:cxn>
                <a:cxn ang="0">
                  <a:pos x="54" y="43"/>
                </a:cxn>
                <a:cxn ang="0">
                  <a:pos x="54" y="167"/>
                </a:cxn>
                <a:cxn ang="0">
                  <a:pos x="301" y="152"/>
                </a:cxn>
                <a:cxn ang="0">
                  <a:pos x="464" y="285"/>
                </a:cxn>
                <a:cxn ang="0">
                  <a:pos x="464" y="334"/>
                </a:cxn>
                <a:cxn ang="0">
                  <a:pos x="370" y="334"/>
                </a:cxn>
                <a:cxn ang="0">
                  <a:pos x="0" y="571"/>
                </a:cxn>
                <a:cxn ang="0">
                  <a:pos x="0" y="600"/>
                </a:cxn>
                <a:cxn ang="0">
                  <a:pos x="230" y="824"/>
                </a:cxn>
                <a:cxn ang="0">
                  <a:pos x="478" y="752"/>
                </a:cxn>
                <a:cxn ang="0">
                  <a:pos x="478" y="803"/>
                </a:cxn>
                <a:cxn ang="0">
                  <a:pos x="647" y="803"/>
                </a:cxn>
                <a:cxn ang="0">
                  <a:pos x="647" y="285"/>
                </a:cxn>
                <a:cxn ang="0">
                  <a:pos x="331" y="0"/>
                </a:cxn>
                <a:cxn ang="0">
                  <a:pos x="468" y="643"/>
                </a:cxn>
                <a:cxn ang="0">
                  <a:pos x="288" y="691"/>
                </a:cxn>
                <a:cxn ang="0">
                  <a:pos x="178" y="599"/>
                </a:cxn>
                <a:cxn ang="0">
                  <a:pos x="178" y="565"/>
                </a:cxn>
                <a:cxn ang="0">
                  <a:pos x="370" y="447"/>
                </a:cxn>
                <a:cxn ang="0">
                  <a:pos x="468" y="447"/>
                </a:cxn>
                <a:cxn ang="0">
                  <a:pos x="468" y="6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5" name="Freeform 19"/>
            <p:cNvSpPr>
              <a:spLocks noChangeAspect="1"/>
            </p:cNvSpPr>
            <p:nvPr/>
          </p:nvSpPr>
          <p:spPr bwMode="gray">
            <a:xfrm>
              <a:off x="460" y="3879"/>
              <a:ext cx="127" cy="182"/>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6"/>
                </a:cxn>
                <a:cxn ang="0">
                  <a:pos x="153" y="943"/>
                </a:cxn>
                <a:cxn ang="0">
                  <a:pos x="5" y="938"/>
                </a:cxn>
                <a:cxn ang="0">
                  <a:pos x="5" y="1071"/>
                </a:cxn>
                <a:cxn ang="0">
                  <a:pos x="192" y="1088"/>
                </a:cxn>
                <a:cxn ang="0">
                  <a:pos x="486" y="813"/>
                </a:cxn>
                <a:cxn ang="0">
                  <a:pos x="758" y="0"/>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6" name="Freeform 20"/>
            <p:cNvSpPr>
              <a:spLocks noChangeAspect="1"/>
            </p:cNvSpPr>
            <p:nvPr/>
          </p:nvSpPr>
          <p:spPr bwMode="gray">
            <a:xfrm>
              <a:off x="608" y="3875"/>
              <a:ext cx="179" cy="135"/>
            </a:xfrm>
            <a:custGeom>
              <a:avLst/>
              <a:gdLst/>
              <a:ahLst/>
              <a:cxnLst>
                <a:cxn ang="0">
                  <a:pos x="1066" y="803"/>
                </a:cxn>
                <a:cxn ang="0">
                  <a:pos x="1066" y="287"/>
                </a:cxn>
                <a:cxn ang="0">
                  <a:pos x="831" y="0"/>
                </a:cxn>
                <a:cxn ang="0">
                  <a:pos x="587" y="85"/>
                </a:cxn>
                <a:cxn ang="0">
                  <a:pos x="409" y="0"/>
                </a:cxn>
                <a:cxn ang="0">
                  <a:pos x="175" y="82"/>
                </a:cxn>
                <a:cxn ang="0">
                  <a:pos x="175" y="20"/>
                </a:cxn>
                <a:cxn ang="0">
                  <a:pos x="0" y="20"/>
                </a:cxn>
                <a:cxn ang="0">
                  <a:pos x="0" y="803"/>
                </a:cxn>
                <a:cxn ang="0">
                  <a:pos x="182" y="803"/>
                </a:cxn>
                <a:cxn ang="0">
                  <a:pos x="182" y="203"/>
                </a:cxn>
                <a:cxn ang="0">
                  <a:pos x="351" y="153"/>
                </a:cxn>
                <a:cxn ang="0">
                  <a:pos x="441" y="290"/>
                </a:cxn>
                <a:cxn ang="0">
                  <a:pos x="441" y="803"/>
                </a:cxn>
                <a:cxn ang="0">
                  <a:pos x="625" y="803"/>
                </a:cxn>
                <a:cxn ang="0">
                  <a:pos x="625" y="290"/>
                </a:cxn>
                <a:cxn ang="0">
                  <a:pos x="621" y="201"/>
                </a:cxn>
                <a:cxn ang="0">
                  <a:pos x="783" y="153"/>
                </a:cxn>
                <a:cxn ang="0">
                  <a:pos x="882" y="290"/>
                </a:cxn>
                <a:cxn ang="0">
                  <a:pos x="882" y="803"/>
                </a:cxn>
                <a:cxn ang="0">
                  <a:pos x="1066" y="803"/>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7" name="Freeform 21"/>
            <p:cNvSpPr>
              <a:spLocks noChangeAspect="1" noEditPoints="1"/>
            </p:cNvSpPr>
            <p:nvPr/>
          </p:nvSpPr>
          <p:spPr bwMode="gray">
            <a:xfrm>
              <a:off x="807" y="3875"/>
              <a:ext cx="119" cy="138"/>
            </a:xfrm>
            <a:custGeom>
              <a:avLst/>
              <a:gdLst/>
              <a:ahLst/>
              <a:cxnLst>
                <a:cxn ang="0">
                  <a:pos x="708" y="469"/>
                </a:cxn>
                <a:cxn ang="0">
                  <a:pos x="708" y="408"/>
                </a:cxn>
                <a:cxn ang="0">
                  <a:pos x="354" y="0"/>
                </a:cxn>
                <a:cxn ang="0">
                  <a:pos x="0" y="391"/>
                </a:cxn>
                <a:cxn ang="0">
                  <a:pos x="0" y="440"/>
                </a:cxn>
                <a:cxn ang="0">
                  <a:pos x="383" y="824"/>
                </a:cxn>
                <a:cxn ang="0">
                  <a:pos x="674" y="791"/>
                </a:cxn>
                <a:cxn ang="0">
                  <a:pos x="674" y="653"/>
                </a:cxn>
                <a:cxn ang="0">
                  <a:pos x="392" y="671"/>
                </a:cxn>
                <a:cxn ang="0">
                  <a:pos x="183" y="483"/>
                </a:cxn>
                <a:cxn ang="0">
                  <a:pos x="183" y="469"/>
                </a:cxn>
                <a:cxn ang="0">
                  <a:pos x="708" y="469"/>
                </a:cxn>
                <a:cxn ang="0">
                  <a:pos x="184" y="337"/>
                </a:cxn>
                <a:cxn ang="0">
                  <a:pos x="354" y="148"/>
                </a:cxn>
                <a:cxn ang="0">
                  <a:pos x="524" y="337"/>
                </a:cxn>
                <a:cxn ang="0">
                  <a:pos x="524" y="350"/>
                </a:cxn>
                <a:cxn ang="0">
                  <a:pos x="184" y="350"/>
                </a:cxn>
                <a:cxn ang="0">
                  <a:pos x="184" y="337"/>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8" name="Freeform 22"/>
            <p:cNvSpPr>
              <a:spLocks noChangeAspect="1"/>
            </p:cNvSpPr>
            <p:nvPr/>
          </p:nvSpPr>
          <p:spPr bwMode="gray">
            <a:xfrm>
              <a:off x="947" y="3875"/>
              <a:ext cx="114" cy="135"/>
            </a:xfrm>
            <a:custGeom>
              <a:avLst/>
              <a:gdLst/>
              <a:ahLst/>
              <a:cxnLst>
                <a:cxn ang="0">
                  <a:pos x="683" y="803"/>
                </a:cxn>
                <a:cxn ang="0">
                  <a:pos x="683" y="306"/>
                </a:cxn>
                <a:cxn ang="0">
                  <a:pos x="433" y="0"/>
                </a:cxn>
                <a:cxn ang="0">
                  <a:pos x="175" y="82"/>
                </a:cxn>
                <a:cxn ang="0">
                  <a:pos x="175" y="20"/>
                </a:cxn>
                <a:cxn ang="0">
                  <a:pos x="0" y="20"/>
                </a:cxn>
                <a:cxn ang="0">
                  <a:pos x="0" y="803"/>
                </a:cxn>
                <a:cxn ang="0">
                  <a:pos x="182" y="803"/>
                </a:cxn>
                <a:cxn ang="0">
                  <a:pos x="182" y="208"/>
                </a:cxn>
                <a:cxn ang="0">
                  <a:pos x="388" y="155"/>
                </a:cxn>
                <a:cxn ang="0">
                  <a:pos x="498" y="306"/>
                </a:cxn>
                <a:cxn ang="0">
                  <a:pos x="498" y="803"/>
                </a:cxn>
                <a:cxn ang="0">
                  <a:pos x="683" y="803"/>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9" name="Freeform 23"/>
            <p:cNvSpPr>
              <a:spLocks noChangeAspect="1"/>
            </p:cNvSpPr>
            <p:nvPr/>
          </p:nvSpPr>
          <p:spPr bwMode="gray">
            <a:xfrm>
              <a:off x="1082" y="3846"/>
              <a:ext cx="87" cy="167"/>
            </a:xfrm>
            <a:custGeom>
              <a:avLst/>
              <a:gdLst/>
              <a:ahLst/>
              <a:cxnLst>
                <a:cxn ang="0">
                  <a:pos x="520" y="981"/>
                </a:cxn>
                <a:cxn ang="0">
                  <a:pos x="520" y="856"/>
                </a:cxn>
                <a:cxn ang="0">
                  <a:pos x="402" y="861"/>
                </a:cxn>
                <a:cxn ang="0">
                  <a:pos x="330" y="775"/>
                </a:cxn>
                <a:cxn ang="0">
                  <a:pos x="330" y="346"/>
                </a:cxn>
                <a:cxn ang="0">
                  <a:pos x="520" y="346"/>
                </a:cxn>
                <a:cxn ang="0">
                  <a:pos x="520"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0" y="981"/>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0" name="Freeform 24"/>
            <p:cNvSpPr>
              <a:spLocks noChangeAspect="1"/>
            </p:cNvSpPr>
            <p:nvPr/>
          </p:nvSpPr>
          <p:spPr bwMode="gray">
            <a:xfrm>
              <a:off x="1244" y="3875"/>
              <a:ext cx="100" cy="138"/>
            </a:xfrm>
            <a:custGeom>
              <a:avLst/>
              <a:gdLst/>
              <a:ahLst/>
              <a:cxnLst>
                <a:cxn ang="0">
                  <a:pos x="595" y="586"/>
                </a:cxn>
                <a:cxn ang="0">
                  <a:pos x="367" y="336"/>
                </a:cxn>
                <a:cxn ang="0">
                  <a:pos x="304" y="311"/>
                </a:cxn>
                <a:cxn ang="0">
                  <a:pos x="180" y="209"/>
                </a:cxn>
                <a:cxn ang="0">
                  <a:pos x="315" y="145"/>
                </a:cxn>
                <a:cxn ang="0">
                  <a:pos x="558" y="159"/>
                </a:cxn>
                <a:cxn ang="0">
                  <a:pos x="558" y="31"/>
                </a:cxn>
                <a:cxn ang="0">
                  <a:pos x="313" y="0"/>
                </a:cxn>
                <a:cxn ang="0">
                  <a:pos x="0" y="213"/>
                </a:cxn>
                <a:cxn ang="0">
                  <a:pos x="215" y="459"/>
                </a:cxn>
                <a:cxn ang="0">
                  <a:pos x="275" y="483"/>
                </a:cxn>
                <a:cxn ang="0">
                  <a:pos x="414" y="597"/>
                </a:cxn>
                <a:cxn ang="0">
                  <a:pos x="270" y="679"/>
                </a:cxn>
                <a:cxn ang="0">
                  <a:pos x="11" y="661"/>
                </a:cxn>
                <a:cxn ang="0">
                  <a:pos x="11" y="792"/>
                </a:cxn>
                <a:cxn ang="0">
                  <a:pos x="278" y="823"/>
                </a:cxn>
                <a:cxn ang="0">
                  <a:pos x="595" y="586"/>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1" name="Freeform 25"/>
            <p:cNvSpPr>
              <a:spLocks noChangeAspect="1"/>
            </p:cNvSpPr>
            <p:nvPr/>
          </p:nvSpPr>
          <p:spPr bwMode="gray">
            <a:xfrm>
              <a:off x="1355" y="3879"/>
              <a:ext cx="127" cy="182"/>
            </a:xfrm>
            <a:custGeom>
              <a:avLst/>
              <a:gdLst/>
              <a:ahLst/>
              <a:cxnLst>
                <a:cxn ang="0">
                  <a:pos x="759" y="0"/>
                </a:cxn>
                <a:cxn ang="0">
                  <a:pos x="568" y="0"/>
                </a:cxn>
                <a:cxn ang="0">
                  <a:pos x="444" y="416"/>
                </a:cxn>
                <a:cxn ang="0">
                  <a:pos x="393" y="625"/>
                </a:cxn>
                <a:cxn ang="0">
                  <a:pos x="336" y="416"/>
                </a:cxn>
                <a:cxn ang="0">
                  <a:pos x="199" y="0"/>
                </a:cxn>
                <a:cxn ang="0">
                  <a:pos x="0" y="0"/>
                </a:cxn>
                <a:cxn ang="0">
                  <a:pos x="293" y="778"/>
                </a:cxn>
                <a:cxn ang="0">
                  <a:pos x="275" y="826"/>
                </a:cxn>
                <a:cxn ang="0">
                  <a:pos x="154" y="943"/>
                </a:cxn>
                <a:cxn ang="0">
                  <a:pos x="6" y="938"/>
                </a:cxn>
                <a:cxn ang="0">
                  <a:pos x="6" y="1071"/>
                </a:cxn>
                <a:cxn ang="0">
                  <a:pos x="193" y="1088"/>
                </a:cxn>
                <a:cxn ang="0">
                  <a:pos x="486" y="813"/>
                </a:cxn>
                <a:cxn ang="0">
                  <a:pos x="759" y="0"/>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2" name="Freeform 26"/>
            <p:cNvSpPr>
              <a:spLocks noChangeAspect="1"/>
            </p:cNvSpPr>
            <p:nvPr/>
          </p:nvSpPr>
          <p:spPr bwMode="gray">
            <a:xfrm>
              <a:off x="1496" y="3875"/>
              <a:ext cx="100" cy="138"/>
            </a:xfrm>
            <a:custGeom>
              <a:avLst/>
              <a:gdLst/>
              <a:ahLst/>
              <a:cxnLst>
                <a:cxn ang="0">
                  <a:pos x="596" y="586"/>
                </a:cxn>
                <a:cxn ang="0">
                  <a:pos x="367" y="336"/>
                </a:cxn>
                <a:cxn ang="0">
                  <a:pos x="305" y="311"/>
                </a:cxn>
                <a:cxn ang="0">
                  <a:pos x="181" y="209"/>
                </a:cxn>
                <a:cxn ang="0">
                  <a:pos x="316" y="145"/>
                </a:cxn>
                <a:cxn ang="0">
                  <a:pos x="558" y="159"/>
                </a:cxn>
                <a:cxn ang="0">
                  <a:pos x="558" y="31"/>
                </a:cxn>
                <a:cxn ang="0">
                  <a:pos x="313" y="0"/>
                </a:cxn>
                <a:cxn ang="0">
                  <a:pos x="0" y="213"/>
                </a:cxn>
                <a:cxn ang="0">
                  <a:pos x="216" y="459"/>
                </a:cxn>
                <a:cxn ang="0">
                  <a:pos x="276" y="483"/>
                </a:cxn>
                <a:cxn ang="0">
                  <a:pos x="415" y="597"/>
                </a:cxn>
                <a:cxn ang="0">
                  <a:pos x="270" y="679"/>
                </a:cxn>
                <a:cxn ang="0">
                  <a:pos x="11" y="661"/>
                </a:cxn>
                <a:cxn ang="0">
                  <a:pos x="11" y="792"/>
                </a:cxn>
                <a:cxn ang="0">
                  <a:pos x="278" y="823"/>
                </a:cxn>
                <a:cxn ang="0">
                  <a:pos x="596" y="586"/>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3" name="Freeform 27"/>
            <p:cNvSpPr>
              <a:spLocks noChangeAspect="1"/>
            </p:cNvSpPr>
            <p:nvPr/>
          </p:nvSpPr>
          <p:spPr bwMode="gray">
            <a:xfrm>
              <a:off x="1609" y="3846"/>
              <a:ext cx="87" cy="167"/>
            </a:xfrm>
            <a:custGeom>
              <a:avLst/>
              <a:gdLst/>
              <a:ahLst/>
              <a:cxnLst>
                <a:cxn ang="0">
                  <a:pos x="521" y="981"/>
                </a:cxn>
                <a:cxn ang="0">
                  <a:pos x="521" y="856"/>
                </a:cxn>
                <a:cxn ang="0">
                  <a:pos x="402" y="861"/>
                </a:cxn>
                <a:cxn ang="0">
                  <a:pos x="330" y="775"/>
                </a:cxn>
                <a:cxn ang="0">
                  <a:pos x="330" y="346"/>
                </a:cxn>
                <a:cxn ang="0">
                  <a:pos x="521" y="346"/>
                </a:cxn>
                <a:cxn ang="0">
                  <a:pos x="521"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1" y="981"/>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4" name="Freeform 28"/>
            <p:cNvSpPr>
              <a:spLocks noChangeAspect="1" noEditPoints="1"/>
            </p:cNvSpPr>
            <p:nvPr/>
          </p:nvSpPr>
          <p:spPr bwMode="gray">
            <a:xfrm>
              <a:off x="1715" y="3875"/>
              <a:ext cx="118" cy="138"/>
            </a:xfrm>
            <a:custGeom>
              <a:avLst/>
              <a:gdLst/>
              <a:ahLst/>
              <a:cxnLst>
                <a:cxn ang="0">
                  <a:pos x="707" y="469"/>
                </a:cxn>
                <a:cxn ang="0">
                  <a:pos x="707" y="408"/>
                </a:cxn>
                <a:cxn ang="0">
                  <a:pos x="354" y="0"/>
                </a:cxn>
                <a:cxn ang="0">
                  <a:pos x="0" y="391"/>
                </a:cxn>
                <a:cxn ang="0">
                  <a:pos x="0" y="440"/>
                </a:cxn>
                <a:cxn ang="0">
                  <a:pos x="383" y="824"/>
                </a:cxn>
                <a:cxn ang="0">
                  <a:pos x="674" y="791"/>
                </a:cxn>
                <a:cxn ang="0">
                  <a:pos x="674" y="653"/>
                </a:cxn>
                <a:cxn ang="0">
                  <a:pos x="391" y="671"/>
                </a:cxn>
                <a:cxn ang="0">
                  <a:pos x="183" y="483"/>
                </a:cxn>
                <a:cxn ang="0">
                  <a:pos x="183" y="469"/>
                </a:cxn>
                <a:cxn ang="0">
                  <a:pos x="707" y="469"/>
                </a:cxn>
                <a:cxn ang="0">
                  <a:pos x="184" y="337"/>
                </a:cxn>
                <a:cxn ang="0">
                  <a:pos x="354" y="148"/>
                </a:cxn>
                <a:cxn ang="0">
                  <a:pos x="524" y="337"/>
                </a:cxn>
                <a:cxn ang="0">
                  <a:pos x="524" y="350"/>
                </a:cxn>
                <a:cxn ang="0">
                  <a:pos x="184" y="350"/>
                </a:cxn>
                <a:cxn ang="0">
                  <a:pos x="184" y="337"/>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5" name="Freeform 29"/>
            <p:cNvSpPr>
              <a:spLocks noChangeAspect="1"/>
            </p:cNvSpPr>
            <p:nvPr/>
          </p:nvSpPr>
          <p:spPr bwMode="gray">
            <a:xfrm>
              <a:off x="1855" y="3875"/>
              <a:ext cx="178" cy="135"/>
            </a:xfrm>
            <a:custGeom>
              <a:avLst/>
              <a:gdLst/>
              <a:ahLst/>
              <a:cxnLst>
                <a:cxn ang="0">
                  <a:pos x="1066" y="803"/>
                </a:cxn>
                <a:cxn ang="0">
                  <a:pos x="1066" y="287"/>
                </a:cxn>
                <a:cxn ang="0">
                  <a:pos x="831" y="0"/>
                </a:cxn>
                <a:cxn ang="0">
                  <a:pos x="588" y="85"/>
                </a:cxn>
                <a:cxn ang="0">
                  <a:pos x="409" y="0"/>
                </a:cxn>
                <a:cxn ang="0">
                  <a:pos x="176" y="82"/>
                </a:cxn>
                <a:cxn ang="0">
                  <a:pos x="176" y="20"/>
                </a:cxn>
                <a:cxn ang="0">
                  <a:pos x="0" y="20"/>
                </a:cxn>
                <a:cxn ang="0">
                  <a:pos x="0" y="803"/>
                </a:cxn>
                <a:cxn ang="0">
                  <a:pos x="183" y="803"/>
                </a:cxn>
                <a:cxn ang="0">
                  <a:pos x="183" y="203"/>
                </a:cxn>
                <a:cxn ang="0">
                  <a:pos x="351" y="153"/>
                </a:cxn>
                <a:cxn ang="0">
                  <a:pos x="441" y="290"/>
                </a:cxn>
                <a:cxn ang="0">
                  <a:pos x="441" y="803"/>
                </a:cxn>
                <a:cxn ang="0">
                  <a:pos x="625" y="803"/>
                </a:cxn>
                <a:cxn ang="0">
                  <a:pos x="625" y="290"/>
                </a:cxn>
                <a:cxn ang="0">
                  <a:pos x="621" y="201"/>
                </a:cxn>
                <a:cxn ang="0">
                  <a:pos x="784" y="153"/>
                </a:cxn>
                <a:cxn ang="0">
                  <a:pos x="883" y="290"/>
                </a:cxn>
                <a:cxn ang="0">
                  <a:pos x="883" y="803"/>
                </a:cxn>
                <a:cxn ang="0">
                  <a:pos x="1066" y="803"/>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6" name="Freeform 30"/>
            <p:cNvSpPr>
              <a:spLocks noChangeAspect="1"/>
            </p:cNvSpPr>
            <p:nvPr/>
          </p:nvSpPr>
          <p:spPr bwMode="gray">
            <a:xfrm>
              <a:off x="2053" y="3875"/>
              <a:ext cx="99" cy="138"/>
            </a:xfrm>
            <a:custGeom>
              <a:avLst/>
              <a:gdLst/>
              <a:ahLst/>
              <a:cxnLst>
                <a:cxn ang="0">
                  <a:pos x="595" y="586"/>
                </a:cxn>
                <a:cxn ang="0">
                  <a:pos x="367" y="336"/>
                </a:cxn>
                <a:cxn ang="0">
                  <a:pos x="305" y="311"/>
                </a:cxn>
                <a:cxn ang="0">
                  <a:pos x="181" y="209"/>
                </a:cxn>
                <a:cxn ang="0">
                  <a:pos x="316" y="145"/>
                </a:cxn>
                <a:cxn ang="0">
                  <a:pos x="558" y="159"/>
                </a:cxn>
                <a:cxn ang="0">
                  <a:pos x="558" y="31"/>
                </a:cxn>
                <a:cxn ang="0">
                  <a:pos x="313" y="0"/>
                </a:cxn>
                <a:cxn ang="0">
                  <a:pos x="0" y="213"/>
                </a:cxn>
                <a:cxn ang="0">
                  <a:pos x="215" y="459"/>
                </a:cxn>
                <a:cxn ang="0">
                  <a:pos x="275" y="483"/>
                </a:cxn>
                <a:cxn ang="0">
                  <a:pos x="415" y="597"/>
                </a:cxn>
                <a:cxn ang="0">
                  <a:pos x="270" y="679"/>
                </a:cxn>
                <a:cxn ang="0">
                  <a:pos x="11" y="661"/>
                </a:cxn>
                <a:cxn ang="0">
                  <a:pos x="11" y="792"/>
                </a:cxn>
                <a:cxn ang="0">
                  <a:pos x="278" y="823"/>
                </a:cxn>
                <a:cxn ang="0">
                  <a:pos x="595" y="586"/>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7" name="Freeform 31"/>
            <p:cNvSpPr>
              <a:spLocks noChangeAspect="1" noEditPoints="1"/>
            </p:cNvSpPr>
            <p:nvPr/>
          </p:nvSpPr>
          <p:spPr bwMode="gray">
            <a:xfrm>
              <a:off x="262" y="3064"/>
              <a:ext cx="1823" cy="684"/>
            </a:xfrm>
            <a:custGeom>
              <a:avLst/>
              <a:gdLst/>
              <a:ahLst/>
              <a:cxnLst>
                <a:cxn ang="0">
                  <a:pos x="3810" y="4082"/>
                </a:cxn>
                <a:cxn ang="0">
                  <a:pos x="3707" y="4017"/>
                </a:cxn>
                <a:cxn ang="0">
                  <a:pos x="2917" y="2326"/>
                </a:cxn>
                <a:cxn ang="0">
                  <a:pos x="2906" y="2277"/>
                </a:cxn>
                <a:cxn ang="0">
                  <a:pos x="2918" y="2226"/>
                </a:cxn>
                <a:cxn ang="0">
                  <a:pos x="3526" y="924"/>
                </a:cxn>
                <a:cxn ang="0">
                  <a:pos x="3627" y="861"/>
                </a:cxn>
                <a:cxn ang="0">
                  <a:pos x="3729" y="925"/>
                </a:cxn>
                <a:cxn ang="0">
                  <a:pos x="5126" y="3921"/>
                </a:cxn>
                <a:cxn ang="0">
                  <a:pos x="5136" y="3969"/>
                </a:cxn>
                <a:cxn ang="0">
                  <a:pos x="5023" y="4082"/>
                </a:cxn>
                <a:cxn ang="0">
                  <a:pos x="3810" y="4082"/>
                </a:cxn>
                <a:cxn ang="0">
                  <a:pos x="6577" y="1971"/>
                </a:cxn>
                <a:cxn ang="0">
                  <a:pos x="7740" y="965"/>
                </a:cxn>
                <a:cxn ang="0">
                  <a:pos x="8977" y="965"/>
                </a:cxn>
                <a:cxn ang="0">
                  <a:pos x="9090" y="853"/>
                </a:cxn>
                <a:cxn ang="0">
                  <a:pos x="9081" y="809"/>
                </a:cxn>
                <a:cxn ang="0">
                  <a:pos x="8740" y="72"/>
                </a:cxn>
                <a:cxn ang="0">
                  <a:pos x="8634" y="4"/>
                </a:cxn>
                <a:cxn ang="0">
                  <a:pos x="7523" y="4"/>
                </a:cxn>
                <a:cxn ang="0">
                  <a:pos x="5024" y="1907"/>
                </a:cxn>
                <a:cxn ang="0">
                  <a:pos x="5024" y="2179"/>
                </a:cxn>
                <a:cxn ang="0">
                  <a:pos x="7523" y="4082"/>
                </a:cxn>
                <a:cxn ang="0">
                  <a:pos x="8634" y="4082"/>
                </a:cxn>
                <a:cxn ang="0">
                  <a:pos x="8740" y="4014"/>
                </a:cxn>
                <a:cxn ang="0">
                  <a:pos x="9081" y="3277"/>
                </a:cxn>
                <a:cxn ang="0">
                  <a:pos x="9090" y="3234"/>
                </a:cxn>
                <a:cxn ang="0">
                  <a:pos x="8977" y="3121"/>
                </a:cxn>
                <a:cxn ang="0">
                  <a:pos x="7740" y="3121"/>
                </a:cxn>
                <a:cxn ang="0">
                  <a:pos x="6577" y="2115"/>
                </a:cxn>
                <a:cxn ang="0">
                  <a:pos x="6577" y="1971"/>
                </a:cxn>
                <a:cxn ang="0">
                  <a:pos x="10772" y="0"/>
                </a:cxn>
                <a:cxn ang="0">
                  <a:pos x="9636" y="0"/>
                </a:cxn>
                <a:cxn ang="0">
                  <a:pos x="9524" y="113"/>
                </a:cxn>
                <a:cxn ang="0">
                  <a:pos x="9524" y="3969"/>
                </a:cxn>
                <a:cxn ang="0">
                  <a:pos x="9637" y="4082"/>
                </a:cxn>
                <a:cxn ang="0">
                  <a:pos x="10772" y="4082"/>
                </a:cxn>
                <a:cxn ang="0">
                  <a:pos x="10885" y="3969"/>
                </a:cxn>
                <a:cxn ang="0">
                  <a:pos x="10885" y="113"/>
                </a:cxn>
                <a:cxn ang="0">
                  <a:pos x="10772" y="0"/>
                </a:cxn>
                <a:cxn ang="0">
                  <a:pos x="1363" y="4082"/>
                </a:cxn>
                <a:cxn ang="0">
                  <a:pos x="1465" y="4017"/>
                </a:cxn>
                <a:cxn ang="0">
                  <a:pos x="3266" y="156"/>
                </a:cxn>
                <a:cxn ang="0">
                  <a:pos x="3274" y="113"/>
                </a:cxn>
                <a:cxn ang="0">
                  <a:pos x="3162" y="0"/>
                </a:cxn>
                <a:cxn ang="0">
                  <a:pos x="1911" y="0"/>
                </a:cxn>
                <a:cxn ang="0">
                  <a:pos x="1809" y="64"/>
                </a:cxn>
                <a:cxn ang="0">
                  <a:pos x="12" y="3917"/>
                </a:cxn>
                <a:cxn ang="0">
                  <a:pos x="0" y="3969"/>
                </a:cxn>
                <a:cxn ang="0">
                  <a:pos x="113" y="4082"/>
                </a:cxn>
                <a:cxn ang="0">
                  <a:pos x="1363" y="4082"/>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grpSp>
      <p:sp>
        <p:nvSpPr>
          <p:cNvPr id="336928" name="Rectangle 32"/>
          <p:cNvSpPr>
            <a:spLocks noGrp="1" noChangeArrowheads="1"/>
          </p:cNvSpPr>
          <p:nvPr>
            <p:ph type="dt" sz="half" idx="2"/>
          </p:nvPr>
        </p:nvSpPr>
        <p:spPr bwMode="gray"/>
        <p:txBody>
          <a:bodyPr/>
          <a:lstStyle>
            <a:lvl1pPr>
              <a:defRPr/>
            </a:lvl1pPr>
          </a:lstStyle>
          <a:p>
            <a:fld id="{D607E92F-D735-4F1D-9221-E0B253FD7CC2}" type="datetime1">
              <a:rPr lang="en-GB" smtClean="0"/>
              <a:t>17/12/2019</a:t>
            </a:fld>
            <a:endParaRPr lang="en-GB" dirty="0"/>
          </a:p>
        </p:txBody>
      </p:sp>
      <p:sp>
        <p:nvSpPr>
          <p:cNvPr id="336929" name="Rectangle 33"/>
          <p:cNvSpPr>
            <a:spLocks noGrp="1" noChangeArrowheads="1"/>
          </p:cNvSpPr>
          <p:nvPr>
            <p:ph type="ftr" sz="quarter" idx="3"/>
          </p:nvPr>
        </p:nvSpPr>
        <p:spPr bwMode="gray"/>
        <p:txBody>
          <a:bodyPr/>
          <a:lstStyle>
            <a:lvl1pPr>
              <a:defRPr/>
            </a:lvl1pPr>
          </a:lstStyle>
          <a:p>
            <a:r>
              <a:rPr lang="en-GB" dirty="0"/>
              <a:t>Confidential</a:t>
            </a:r>
          </a:p>
        </p:txBody>
      </p:sp>
      <p:sp>
        <p:nvSpPr>
          <p:cNvPr id="336930" name="Rectangle 34"/>
          <p:cNvSpPr>
            <a:spLocks noGrp="1" noChangeArrowheads="1"/>
          </p:cNvSpPr>
          <p:nvPr>
            <p:ph type="sldNum" sz="quarter" idx="4"/>
          </p:nvPr>
        </p:nvSpPr>
        <p:spPr bwMode="gray"/>
        <p:txBody>
          <a:bodyPr/>
          <a:lstStyle>
            <a:lvl1pPr algn="ctr">
              <a:defRPr b="1"/>
            </a:lvl1pPr>
          </a:lstStyle>
          <a:p>
            <a:fld id="{ACB1091B-9658-4441-9D23-6FBFC502A58A}" type="slidenum">
              <a:rPr lang="en-GB" smtClean="0"/>
              <a:pPr/>
              <a:t>‹#›</a:t>
            </a:fld>
            <a:endParaRPr lang="en-GB" dirty="0"/>
          </a:p>
        </p:txBody>
      </p:sp>
      <p:sp>
        <p:nvSpPr>
          <p:cNvPr id="56" name="Text Placeholder 28"/>
          <p:cNvSpPr>
            <a:spLocks noGrp="1"/>
          </p:cNvSpPr>
          <p:nvPr>
            <p:ph type="body" sz="quarter" idx="10" hasCustomPrompt="1"/>
          </p:nvPr>
        </p:nvSpPr>
        <p:spPr bwMode="gray">
          <a:xfrm>
            <a:off x="1843180" y="5322795"/>
            <a:ext cx="5203079" cy="97955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400" b="0" baseline="0">
                <a:solidFill>
                  <a:srgbClr val="AFC8C8"/>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dirty="0"/>
              <a:t>Presenter name </a:t>
            </a:r>
            <a:r>
              <a:rPr lang="en-GB" dirty="0" err="1"/>
              <a:t>Lastname</a:t>
            </a:r>
            <a:endParaRPr lang="en-GB" dirty="0"/>
          </a:p>
          <a:p>
            <a:pPr lvl="0"/>
            <a:r>
              <a:rPr lang="en-GB" dirty="0"/>
              <a:t>Position / Job Title</a:t>
            </a:r>
            <a:br>
              <a:rPr lang="en-GB" dirty="0"/>
            </a:br>
            <a:r>
              <a:rPr lang="en-GB" dirty="0"/>
              <a:t>Location name, </a:t>
            </a:r>
            <a:r>
              <a:rPr lang="en-GB" dirty="0" err="1"/>
              <a:t>Cityname</a:t>
            </a:r>
            <a:endParaRPr lang="en-GB" dirty="0"/>
          </a:p>
        </p:txBody>
      </p:sp>
      <p:grpSp>
        <p:nvGrpSpPr>
          <p:cNvPr id="28" name="Group 7"/>
          <p:cNvGrpSpPr>
            <a:grpSpLocks noChangeAspect="1"/>
          </p:cNvGrpSpPr>
          <p:nvPr userDrawn="1"/>
        </p:nvGrpSpPr>
        <p:grpSpPr bwMode="gray">
          <a:xfrm>
            <a:off x="1346400" y="2095200"/>
            <a:ext cx="372730" cy="464400"/>
            <a:chOff x="3111" y="2750"/>
            <a:chExt cx="801" cy="998"/>
          </a:xfrm>
        </p:grpSpPr>
        <p:sp>
          <p:nvSpPr>
            <p:cNvPr id="29"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endParaRPr lang="en-GB" dirty="0">
                <a:solidFill>
                  <a:srgbClr val="000000"/>
                </a:solidFill>
                <a:ea typeface="+mn-ea"/>
              </a:endParaRPr>
            </a:p>
          </p:txBody>
        </p:sp>
        <p:sp>
          <p:nvSpPr>
            <p:cNvPr id="30" name="Freeform 9"/>
            <p:cNvSpPr>
              <a:spLocks/>
            </p:cNvSpPr>
            <p:nvPr/>
          </p:nvSpPr>
          <p:spPr bwMode="gray">
            <a:xfrm>
              <a:off x="3328" y="3000"/>
              <a:ext cx="483" cy="249"/>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endParaRPr lang="en-GB" dirty="0">
                <a:solidFill>
                  <a:srgbClr val="000000"/>
                </a:solidFill>
                <a:ea typeface="+mn-ea"/>
              </a:endParaRPr>
            </a:p>
          </p:txBody>
        </p:sp>
        <p:sp>
          <p:nvSpPr>
            <p:cNvPr id="31" name="Freeform 10"/>
            <p:cNvSpPr>
              <a:spLocks/>
            </p:cNvSpPr>
            <p:nvPr/>
          </p:nvSpPr>
          <p:spPr bwMode="gray">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endParaRPr lang="en-GB" dirty="0">
                <a:solidFill>
                  <a:srgbClr val="000000"/>
                </a:solidFill>
                <a:ea typeface="+mn-ea"/>
              </a:endParaRPr>
            </a:p>
          </p:txBody>
        </p:sp>
        <p:sp>
          <p:nvSpPr>
            <p:cNvPr id="33" name="Freeform 11"/>
            <p:cNvSpPr>
              <a:spLocks/>
            </p:cNvSpPr>
            <p:nvPr/>
          </p:nvSpPr>
          <p:spPr bwMode="gray">
            <a:xfrm>
              <a:off x="3111" y="3498"/>
              <a:ext cx="467" cy="250"/>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endParaRPr lang="en-GB" dirty="0">
                <a:solidFill>
                  <a:srgbClr val="000000"/>
                </a:solidFill>
                <a:ea typeface="+mn-ea"/>
              </a:endParaRPr>
            </a:p>
          </p:txBody>
        </p:sp>
        <p:sp>
          <p:nvSpPr>
            <p:cNvPr id="35" name="Freeform 12"/>
            <p:cNvSpPr>
              <a:spLocks/>
            </p:cNvSpPr>
            <p:nvPr/>
          </p:nvSpPr>
          <p:spPr bwMode="gray">
            <a:xfrm>
              <a:off x="3445" y="2750"/>
              <a:ext cx="467" cy="250"/>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endParaRPr lang="en-GB" dirty="0">
                <a:solidFill>
                  <a:srgbClr val="000000"/>
                </a:solidFill>
                <a:ea typeface="+mn-ea"/>
              </a:endParaRPr>
            </a:p>
          </p:txBody>
        </p:sp>
      </p:grpSp>
      <p:pic>
        <p:nvPicPr>
          <p:cNvPr id="54" name="Picture 33"/>
          <p:cNvPicPr>
            <a:picLocks noChangeAspect="1" noChangeArrowheads="1"/>
          </p:cNvPicPr>
          <p:nvPr userDrawn="1"/>
        </p:nvPicPr>
        <p:blipFill>
          <a:blip r:embed="rId3" cstate="print"/>
          <a:srcRect/>
          <a:stretch>
            <a:fillRect/>
          </a:stretch>
        </p:blipFill>
        <p:spPr bwMode="gray">
          <a:xfrm>
            <a:off x="7545600" y="3506400"/>
            <a:ext cx="1258487" cy="147600"/>
          </a:xfrm>
          <a:prstGeom prst="rect">
            <a:avLst/>
          </a:prstGeom>
          <a:noFill/>
          <a:ln w="9525">
            <a:noFill/>
            <a:miter lim="800000"/>
            <a:headEnd/>
            <a:tailEnd/>
          </a:ln>
          <a:effectLst/>
        </p:spPr>
      </p:pic>
      <p:sp>
        <p:nvSpPr>
          <p:cNvPr id="34" name="Text Placeholder 33"/>
          <p:cNvSpPr>
            <a:spLocks noGrp="1"/>
          </p:cNvSpPr>
          <p:nvPr>
            <p:ph type="body" sz="quarter" idx="12" hasCustomPrompt="1"/>
          </p:nvPr>
        </p:nvSpPr>
        <p:spPr>
          <a:xfrm>
            <a:off x="1843180" y="4276800"/>
            <a:ext cx="5202425" cy="914400"/>
          </a:xfrm>
        </p:spPr>
        <p:txBody>
          <a:bodyPr/>
          <a:lstStyle>
            <a:lvl1pPr marL="0" indent="0">
              <a:lnSpc>
                <a:spcPct val="100000"/>
              </a:lnSpc>
              <a:buNone/>
              <a:defRPr sz="1800">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Additional business presentation son summary or sub-title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dianibh</a:t>
            </a:r>
            <a:r>
              <a:rPr lang="en-US" dirty="0"/>
              <a:t>.</a:t>
            </a:r>
          </a:p>
        </p:txBody>
      </p:sp>
    </p:spTree>
    <p:extLst>
      <p:ext uri="{BB962C8B-B14F-4D97-AF65-F5344CB8AC3E}">
        <p14:creationId xmlns:p14="http://schemas.microsoft.com/office/powerpoint/2010/main" val="13839246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0" name="Group 7"/>
          <p:cNvGrpSpPr>
            <a:grpSpLocks noChangeAspect="1"/>
          </p:cNvGrpSpPr>
          <p:nvPr userDrawn="1"/>
        </p:nvGrpSpPr>
        <p:grpSpPr bwMode="gray">
          <a:xfrm>
            <a:off x="1346400" y="4262400"/>
            <a:ext cx="372730" cy="464400"/>
            <a:chOff x="3111" y="2750"/>
            <a:chExt cx="801" cy="998"/>
          </a:xfrm>
        </p:grpSpPr>
        <p:sp>
          <p:nvSpPr>
            <p:cNvPr id="32"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endParaRPr lang="en-GB" dirty="0">
                <a:solidFill>
                  <a:srgbClr val="000000"/>
                </a:solidFill>
                <a:ea typeface="+mn-ea"/>
              </a:endParaRPr>
            </a:p>
          </p:txBody>
        </p:sp>
        <p:sp>
          <p:nvSpPr>
            <p:cNvPr id="33" name="Freeform 9"/>
            <p:cNvSpPr>
              <a:spLocks/>
            </p:cNvSpPr>
            <p:nvPr/>
          </p:nvSpPr>
          <p:spPr bwMode="gray">
            <a:xfrm>
              <a:off x="3328" y="3000"/>
              <a:ext cx="483" cy="249"/>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endParaRPr lang="en-GB" dirty="0">
                <a:solidFill>
                  <a:srgbClr val="000000"/>
                </a:solidFill>
                <a:ea typeface="+mn-ea"/>
              </a:endParaRPr>
            </a:p>
          </p:txBody>
        </p:sp>
        <p:sp>
          <p:nvSpPr>
            <p:cNvPr id="34" name="Freeform 10"/>
            <p:cNvSpPr>
              <a:spLocks/>
            </p:cNvSpPr>
            <p:nvPr/>
          </p:nvSpPr>
          <p:spPr bwMode="gray">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endParaRPr lang="en-GB" dirty="0">
                <a:solidFill>
                  <a:srgbClr val="000000"/>
                </a:solidFill>
                <a:ea typeface="+mn-ea"/>
              </a:endParaRPr>
            </a:p>
          </p:txBody>
        </p:sp>
        <p:sp>
          <p:nvSpPr>
            <p:cNvPr id="35" name="Freeform 11"/>
            <p:cNvSpPr>
              <a:spLocks/>
            </p:cNvSpPr>
            <p:nvPr/>
          </p:nvSpPr>
          <p:spPr bwMode="gray">
            <a:xfrm>
              <a:off x="3111" y="3498"/>
              <a:ext cx="467" cy="250"/>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endParaRPr lang="en-GB" dirty="0">
                <a:solidFill>
                  <a:srgbClr val="000000"/>
                </a:solidFill>
                <a:ea typeface="+mn-ea"/>
              </a:endParaRPr>
            </a:p>
          </p:txBody>
        </p:sp>
        <p:sp>
          <p:nvSpPr>
            <p:cNvPr id="36" name="Freeform 12"/>
            <p:cNvSpPr>
              <a:spLocks/>
            </p:cNvSpPr>
            <p:nvPr/>
          </p:nvSpPr>
          <p:spPr bwMode="gray">
            <a:xfrm>
              <a:off x="3445" y="2750"/>
              <a:ext cx="467" cy="250"/>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endParaRPr lang="en-GB" dirty="0">
                <a:solidFill>
                  <a:srgbClr val="000000"/>
                </a:solidFill>
                <a:ea typeface="+mn-ea"/>
              </a:endParaRPr>
            </a:p>
          </p:txBody>
        </p:sp>
      </p:grpSp>
      <p:sp>
        <p:nvSpPr>
          <p:cNvPr id="11" name="Freeform 10"/>
          <p:cNvSpPr>
            <a:spLocks/>
          </p:cNvSpPr>
          <p:nvPr userDrawn="1"/>
        </p:nvSpPr>
        <p:spPr bwMode="gray">
          <a:xfrm>
            <a:off x="0" y="6315076"/>
            <a:ext cx="9140825"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endParaRPr lang="en-GB" dirty="0">
              <a:solidFill>
                <a:srgbClr val="000000"/>
              </a:solidFill>
              <a:ea typeface="+mn-ea"/>
            </a:endParaRPr>
          </a:p>
        </p:txBody>
      </p:sp>
      <p:sp>
        <p:nvSpPr>
          <p:cNvPr id="336905" name="Rectangle 9"/>
          <p:cNvSpPr>
            <a:spLocks noGrp="1" noChangeArrowheads="1"/>
          </p:cNvSpPr>
          <p:nvPr>
            <p:ph type="ctrTitle" hasCustomPrompt="1"/>
          </p:nvPr>
        </p:nvSpPr>
        <p:spPr bwMode="gray">
          <a:xfrm>
            <a:off x="1843200" y="4302759"/>
            <a:ext cx="5448300" cy="395287"/>
          </a:xfrm>
        </p:spPr>
        <p:txBody>
          <a:bodyPr anchor="t"/>
          <a:lstStyle>
            <a:lvl1pPr>
              <a:defRPr sz="2800" b="0" baseline="0"/>
            </a:lvl1pPr>
          </a:lstStyle>
          <a:p>
            <a:r>
              <a:rPr lang="en-GB" dirty="0"/>
              <a:t>Divider slide title</a:t>
            </a:r>
          </a:p>
        </p:txBody>
      </p:sp>
      <p:sp>
        <p:nvSpPr>
          <p:cNvPr id="336928" name="Rectangle 32"/>
          <p:cNvSpPr>
            <a:spLocks noGrp="1" noChangeArrowheads="1"/>
          </p:cNvSpPr>
          <p:nvPr>
            <p:ph type="dt" sz="half" idx="2"/>
          </p:nvPr>
        </p:nvSpPr>
        <p:spPr bwMode="gray"/>
        <p:txBody>
          <a:bodyPr/>
          <a:lstStyle>
            <a:lvl1pPr>
              <a:defRPr/>
            </a:lvl1pPr>
          </a:lstStyle>
          <a:p>
            <a:fld id="{43EAAE31-0640-4ADE-AA0B-D3F6DEE58A4C}" type="datetime1">
              <a:rPr lang="en-GB" smtClean="0"/>
              <a:t>17/12/2019</a:t>
            </a:fld>
            <a:endParaRPr lang="en-GB" dirty="0"/>
          </a:p>
        </p:txBody>
      </p:sp>
      <p:sp>
        <p:nvSpPr>
          <p:cNvPr id="336929" name="Rectangle 33"/>
          <p:cNvSpPr>
            <a:spLocks noGrp="1" noChangeArrowheads="1"/>
          </p:cNvSpPr>
          <p:nvPr>
            <p:ph type="ftr" sz="quarter" idx="3"/>
          </p:nvPr>
        </p:nvSpPr>
        <p:spPr bwMode="gray"/>
        <p:txBody>
          <a:bodyPr/>
          <a:lstStyle>
            <a:lvl1pPr>
              <a:defRPr/>
            </a:lvl1pPr>
          </a:lstStyle>
          <a:p>
            <a:r>
              <a:rPr lang="en-GB" dirty="0"/>
              <a:t>Confidential</a:t>
            </a:r>
          </a:p>
        </p:txBody>
      </p:sp>
      <p:sp>
        <p:nvSpPr>
          <p:cNvPr id="336930" name="Rectangle 34"/>
          <p:cNvSpPr>
            <a:spLocks noGrp="1" noChangeArrowheads="1"/>
          </p:cNvSpPr>
          <p:nvPr>
            <p:ph type="sldNum" sz="quarter" idx="4"/>
          </p:nvPr>
        </p:nvSpPr>
        <p:spPr bwMode="gray"/>
        <p:txBody>
          <a:bodyPr/>
          <a:lstStyle>
            <a:lvl1pPr>
              <a:defRPr b="1"/>
            </a:lvl1pPr>
          </a:lstStyle>
          <a:p>
            <a:pPr algn="ctr"/>
            <a:fld id="{ACB1091B-9658-4441-9D23-6FBFC502A58A}" type="slidenum">
              <a:rPr lang="en-GB" smtClean="0"/>
              <a:pPr algn="ctr"/>
              <a:t>‹#›</a:t>
            </a:fld>
            <a:endParaRPr lang="en-GB" dirty="0"/>
          </a:p>
        </p:txBody>
      </p:sp>
      <p:pic>
        <p:nvPicPr>
          <p:cNvPr id="31" name="Picture 33"/>
          <p:cNvPicPr>
            <a:picLocks noChangeAspect="1" noChangeArrowheads="1"/>
          </p:cNvPicPr>
          <p:nvPr userDrawn="1"/>
        </p:nvPicPr>
        <p:blipFill>
          <a:blip r:embed="rId3" cstate="print"/>
          <a:srcRect/>
          <a:stretch>
            <a:fillRect/>
          </a:stretch>
        </p:blipFill>
        <p:spPr bwMode="gray">
          <a:xfrm>
            <a:off x="7545600" y="6386400"/>
            <a:ext cx="1258487" cy="147600"/>
          </a:xfrm>
          <a:prstGeom prst="rect">
            <a:avLst/>
          </a:prstGeom>
          <a:noFill/>
          <a:ln w="9525">
            <a:noFill/>
            <a:miter lim="800000"/>
            <a:headEnd/>
            <a:tailEnd/>
          </a:ln>
          <a:effectLst/>
        </p:spPr>
      </p:pic>
    </p:spTree>
    <p:extLst>
      <p:ext uri="{BB962C8B-B14F-4D97-AF65-F5344CB8AC3E}">
        <p14:creationId xmlns:p14="http://schemas.microsoft.com/office/powerpoint/2010/main" val="28486021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a:t>Click to Edit Master Title Style</a:t>
            </a:r>
            <a:endParaRPr lang="en-GB" dirty="0"/>
          </a:p>
        </p:txBody>
      </p:sp>
      <p:sp>
        <p:nvSpPr>
          <p:cNvPr id="3" name="Content Placeholder 2"/>
          <p:cNvSpPr>
            <a:spLocks noGrp="1"/>
          </p:cNvSpPr>
          <p:nvPr>
            <p:ph idx="1"/>
          </p:nvPr>
        </p:nvSpPr>
        <p:spPr bwMode="gray">
          <a:xfrm>
            <a:off x="434975" y="1279525"/>
            <a:ext cx="8515349"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bwMode="gray"/>
        <p:txBody>
          <a:bodyPr/>
          <a:lstStyle>
            <a:lvl1pPr>
              <a:defRPr/>
            </a:lvl1pPr>
          </a:lstStyle>
          <a:p>
            <a:fld id="{67BE85F2-DFFF-4E2F-8633-6CB57ADEDFC7}" type="datetime1">
              <a:rPr lang="en-GB" smtClean="0"/>
              <a:t>17/12/2019</a:t>
            </a:fld>
            <a:endParaRPr lang="en-GB" dirty="0"/>
          </a:p>
        </p:txBody>
      </p:sp>
      <p:sp>
        <p:nvSpPr>
          <p:cNvPr id="5" name="Footer Placeholder 4"/>
          <p:cNvSpPr>
            <a:spLocks noGrp="1"/>
          </p:cNvSpPr>
          <p:nvPr>
            <p:ph type="ftr" sz="quarter" idx="11"/>
          </p:nvPr>
        </p:nvSpPr>
        <p:spPr bwMode="gray"/>
        <p:txBody>
          <a:bodyPr/>
          <a:lstStyle>
            <a:lvl1pPr>
              <a:defRPr/>
            </a:lvl1pPr>
          </a:lstStyle>
          <a:p>
            <a:r>
              <a:rPr lang="en-GB" dirty="0"/>
              <a:t>Confidential</a:t>
            </a:r>
          </a:p>
        </p:txBody>
      </p:sp>
      <p:sp>
        <p:nvSpPr>
          <p:cNvPr id="6" name="Slide Number Placeholder 5"/>
          <p:cNvSpPr>
            <a:spLocks noGrp="1"/>
          </p:cNvSpPr>
          <p:nvPr>
            <p:ph type="sldNum" sz="quarter" idx="12"/>
          </p:nvPr>
        </p:nvSpPr>
        <p:spPr bwMode="gray"/>
        <p:txBody>
          <a:bodyPr/>
          <a:lstStyle>
            <a:lvl1pPr algn="ctr">
              <a:defRPr b="1"/>
            </a:lvl1pPr>
          </a:lstStyle>
          <a:p>
            <a:fld id="{E29F7E16-D4EE-4FCF-B510-EA28849152B4}" type="slidenum">
              <a:rPr lang="en-GB" smtClean="0"/>
              <a:pPr/>
              <a:t>‹#›</a:t>
            </a:fld>
            <a:endParaRPr lang="en-GB" dirty="0"/>
          </a:p>
        </p:txBody>
      </p:sp>
    </p:spTree>
    <p:extLst>
      <p:ext uri="{BB962C8B-B14F-4D97-AF65-F5344CB8AC3E}">
        <p14:creationId xmlns:p14="http://schemas.microsoft.com/office/powerpoint/2010/main" val="4114173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Click to Edit Master Title Style</a:t>
            </a:r>
            <a:endParaRPr lang="en-GB" dirty="0"/>
          </a:p>
        </p:txBody>
      </p:sp>
      <p:sp>
        <p:nvSpPr>
          <p:cNvPr id="3" name="Content Placeholder 2"/>
          <p:cNvSpPr>
            <a:spLocks noGrp="1"/>
          </p:cNvSpPr>
          <p:nvPr>
            <p:ph sz="half" idx="1"/>
          </p:nvPr>
        </p:nvSpPr>
        <p:spPr bwMode="gray">
          <a:xfrm>
            <a:off x="435600" y="1279525"/>
            <a:ext cx="4137025" cy="46402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bwMode="gray">
          <a:xfrm>
            <a:off x="4794249" y="1279525"/>
            <a:ext cx="4156075" cy="46402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bwMode="gray"/>
        <p:txBody>
          <a:bodyPr/>
          <a:lstStyle>
            <a:lvl1pPr>
              <a:defRPr/>
            </a:lvl1pPr>
          </a:lstStyle>
          <a:p>
            <a:fld id="{FC052B8A-D7A3-4619-BB00-0940906F98C8}" type="datetime1">
              <a:rPr lang="en-GB" smtClean="0"/>
              <a:t>17/12/2019</a:t>
            </a:fld>
            <a:endParaRPr lang="en-GB" dirty="0"/>
          </a:p>
        </p:txBody>
      </p:sp>
      <p:sp>
        <p:nvSpPr>
          <p:cNvPr id="6" name="Footer Placeholder 5"/>
          <p:cNvSpPr>
            <a:spLocks noGrp="1"/>
          </p:cNvSpPr>
          <p:nvPr>
            <p:ph type="ftr" sz="quarter" idx="11"/>
          </p:nvPr>
        </p:nvSpPr>
        <p:spPr bwMode="gray"/>
        <p:txBody>
          <a:bodyPr/>
          <a:lstStyle>
            <a:lvl1pPr>
              <a:defRPr/>
            </a:lvl1pPr>
          </a:lstStyle>
          <a:p>
            <a:r>
              <a:rPr lang="en-GB" dirty="0"/>
              <a:t>Confidential</a:t>
            </a:r>
          </a:p>
        </p:txBody>
      </p:sp>
      <p:sp>
        <p:nvSpPr>
          <p:cNvPr id="7" name="Slide Number Placeholder 6"/>
          <p:cNvSpPr>
            <a:spLocks noGrp="1"/>
          </p:cNvSpPr>
          <p:nvPr>
            <p:ph type="sldNum" sz="quarter" idx="12"/>
          </p:nvPr>
        </p:nvSpPr>
        <p:spPr bwMode="gray"/>
        <p:txBody>
          <a:bodyPr/>
          <a:lstStyle>
            <a:lvl1pPr algn="ctr">
              <a:defRPr b="1"/>
            </a:lvl1pPr>
          </a:lstStyle>
          <a:p>
            <a:fld id="{EEB53070-CEB0-4888-8450-C958008F37E9}" type="slidenum">
              <a:rPr lang="en-GB" smtClean="0"/>
              <a:pPr/>
              <a:t>‹#›</a:t>
            </a:fld>
            <a:endParaRPr lang="en-GB" dirty="0"/>
          </a:p>
        </p:txBody>
      </p:sp>
    </p:spTree>
    <p:extLst>
      <p:ext uri="{BB962C8B-B14F-4D97-AF65-F5344CB8AC3E}">
        <p14:creationId xmlns:p14="http://schemas.microsoft.com/office/powerpoint/2010/main" val="228352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Click to Edit Master Title Style</a:t>
            </a:r>
            <a:endParaRPr lang="en-GB" dirty="0"/>
          </a:p>
        </p:txBody>
      </p:sp>
      <p:sp>
        <p:nvSpPr>
          <p:cNvPr id="3" name="Date Placeholder 2"/>
          <p:cNvSpPr>
            <a:spLocks noGrp="1"/>
          </p:cNvSpPr>
          <p:nvPr>
            <p:ph type="dt" sz="half" idx="10"/>
          </p:nvPr>
        </p:nvSpPr>
        <p:spPr bwMode="gray"/>
        <p:txBody>
          <a:bodyPr/>
          <a:lstStyle>
            <a:lvl1pPr>
              <a:defRPr/>
            </a:lvl1pPr>
          </a:lstStyle>
          <a:p>
            <a:fld id="{5FBD7DA5-8661-4538-9F04-8A0D127ED979}" type="datetime1">
              <a:rPr lang="en-GB" smtClean="0"/>
              <a:t>17/12/2019</a:t>
            </a:fld>
            <a:endParaRPr lang="en-GB" dirty="0"/>
          </a:p>
        </p:txBody>
      </p:sp>
      <p:sp>
        <p:nvSpPr>
          <p:cNvPr id="4" name="Footer Placeholder 3"/>
          <p:cNvSpPr>
            <a:spLocks noGrp="1"/>
          </p:cNvSpPr>
          <p:nvPr>
            <p:ph type="ftr" sz="quarter" idx="11"/>
          </p:nvPr>
        </p:nvSpPr>
        <p:spPr bwMode="gray"/>
        <p:txBody>
          <a:bodyPr/>
          <a:lstStyle>
            <a:lvl1pPr>
              <a:defRPr/>
            </a:lvl1pPr>
          </a:lstStyle>
          <a:p>
            <a:r>
              <a:rPr lang="en-GB" dirty="0"/>
              <a:t>Confidential</a:t>
            </a:r>
          </a:p>
        </p:txBody>
      </p:sp>
      <p:sp>
        <p:nvSpPr>
          <p:cNvPr id="5" name="Slide Number Placeholder 4"/>
          <p:cNvSpPr>
            <a:spLocks noGrp="1"/>
          </p:cNvSpPr>
          <p:nvPr>
            <p:ph type="sldNum" sz="quarter" idx="12"/>
          </p:nvPr>
        </p:nvSpPr>
        <p:spPr bwMode="gray"/>
        <p:txBody>
          <a:bodyPr/>
          <a:lstStyle>
            <a:lvl1pPr algn="ctr">
              <a:defRPr b="1"/>
            </a:lvl1pPr>
          </a:lstStyle>
          <a:p>
            <a:fld id="{1D1214F6-B980-4D1E-8936-C71AD8C227AF}" type="slidenum">
              <a:rPr lang="en-GB" smtClean="0"/>
              <a:pPr/>
              <a:t>‹#›</a:t>
            </a:fld>
            <a:endParaRPr lang="en-GB" dirty="0"/>
          </a:p>
        </p:txBody>
      </p:sp>
    </p:spTree>
    <p:extLst>
      <p:ext uri="{BB962C8B-B14F-4D97-AF65-F5344CB8AC3E}">
        <p14:creationId xmlns:p14="http://schemas.microsoft.com/office/powerpoint/2010/main" val="40564997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lvl1pPr>
              <a:defRPr/>
            </a:lvl1pPr>
          </a:lstStyle>
          <a:p>
            <a:fld id="{8FB14300-6369-4CCA-9DCB-C85FDF055F78}" type="datetime1">
              <a:rPr lang="en-GB" smtClean="0"/>
              <a:t>17/12/2019</a:t>
            </a:fld>
            <a:endParaRPr lang="en-GB" dirty="0"/>
          </a:p>
        </p:txBody>
      </p:sp>
      <p:sp>
        <p:nvSpPr>
          <p:cNvPr id="3" name="Footer Placeholder 2"/>
          <p:cNvSpPr>
            <a:spLocks noGrp="1"/>
          </p:cNvSpPr>
          <p:nvPr>
            <p:ph type="ftr" sz="quarter" idx="11"/>
          </p:nvPr>
        </p:nvSpPr>
        <p:spPr bwMode="gray"/>
        <p:txBody>
          <a:bodyPr/>
          <a:lstStyle>
            <a:lvl1pPr>
              <a:defRPr/>
            </a:lvl1pPr>
          </a:lstStyle>
          <a:p>
            <a:r>
              <a:rPr lang="en-GB" dirty="0"/>
              <a:t>Confidential</a:t>
            </a:r>
          </a:p>
        </p:txBody>
      </p:sp>
      <p:sp>
        <p:nvSpPr>
          <p:cNvPr id="4" name="Slide Number Placeholder 3"/>
          <p:cNvSpPr>
            <a:spLocks noGrp="1"/>
          </p:cNvSpPr>
          <p:nvPr>
            <p:ph type="sldNum" sz="quarter" idx="12"/>
          </p:nvPr>
        </p:nvSpPr>
        <p:spPr bwMode="gray"/>
        <p:txBody>
          <a:bodyPr/>
          <a:lstStyle>
            <a:lvl1pPr algn="ctr">
              <a:defRPr/>
            </a:lvl1pPr>
          </a:lstStyle>
          <a:p>
            <a:fld id="{0A0FA34D-2BB0-4AD3-97CC-5A8A7EC83791}" type="slidenum">
              <a:rPr lang="en-GB" smtClean="0"/>
              <a:pPr/>
              <a:t>‹#›</a:t>
            </a:fld>
            <a:endParaRPr lang="en-GB" dirty="0"/>
          </a:p>
        </p:txBody>
      </p:sp>
      <p:sp>
        <p:nvSpPr>
          <p:cNvPr id="5" name="Title 1"/>
          <p:cNvSpPr>
            <a:spLocks noGrp="1"/>
          </p:cNvSpPr>
          <p:nvPr>
            <p:ph type="title" hasCustomPrompt="1"/>
          </p:nvPr>
        </p:nvSpPr>
        <p:spPr bwMode="gray">
          <a:xfrm>
            <a:off x="220662" y="70800"/>
            <a:ext cx="7130163" cy="620713"/>
          </a:xfrm>
        </p:spPr>
        <p:txBody>
          <a:bodyPr/>
          <a:lstStyle>
            <a:lvl1pPr>
              <a:defRPr/>
            </a:lvl1pPr>
          </a:lstStyle>
          <a:p>
            <a:r>
              <a:rPr lang="en-US" dirty="0"/>
              <a:t>Click to Edit Master Title Style</a:t>
            </a:r>
            <a:endParaRPr lang="en-GB" dirty="0"/>
          </a:p>
        </p:txBody>
      </p:sp>
    </p:spTree>
    <p:extLst>
      <p:ext uri="{BB962C8B-B14F-4D97-AF65-F5344CB8AC3E}">
        <p14:creationId xmlns:p14="http://schemas.microsoft.com/office/powerpoint/2010/main" val="16713033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abl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19600" y="72000"/>
            <a:ext cx="6750050" cy="620713"/>
          </a:xfrm>
        </p:spPr>
        <p:txBody>
          <a:bodyPr/>
          <a:lstStyle/>
          <a:p>
            <a:r>
              <a:rPr lang="en-US" dirty="0"/>
              <a:t>Click to Edit Master Title Style</a:t>
            </a:r>
            <a:endParaRPr lang="en-GB" dirty="0"/>
          </a:p>
        </p:txBody>
      </p:sp>
      <p:sp>
        <p:nvSpPr>
          <p:cNvPr id="3" name="Table Placeholder 2"/>
          <p:cNvSpPr>
            <a:spLocks noGrp="1"/>
          </p:cNvSpPr>
          <p:nvPr>
            <p:ph type="tbl" idx="1"/>
          </p:nvPr>
        </p:nvSpPr>
        <p:spPr bwMode="gray">
          <a:xfrm>
            <a:off x="434975" y="1279525"/>
            <a:ext cx="8515350" cy="4640263"/>
          </a:xfrm>
        </p:spPr>
        <p:txBody>
          <a:bodyPr/>
          <a:lstStyle/>
          <a:p>
            <a:r>
              <a:rPr lang="en-US" dirty="0"/>
              <a:t>Click icon to add table</a:t>
            </a:r>
            <a:endParaRPr lang="en-GB" dirty="0"/>
          </a:p>
        </p:txBody>
      </p:sp>
      <p:sp>
        <p:nvSpPr>
          <p:cNvPr id="11" name="Date Placeholder 1"/>
          <p:cNvSpPr>
            <a:spLocks noGrp="1"/>
          </p:cNvSpPr>
          <p:nvPr>
            <p:ph type="dt" sz="half" idx="10"/>
          </p:nvPr>
        </p:nvSpPr>
        <p:spPr bwMode="gray">
          <a:xfrm>
            <a:off x="220662" y="6629400"/>
            <a:ext cx="1443039" cy="158750"/>
          </a:xfrm>
        </p:spPr>
        <p:txBody>
          <a:bodyPr/>
          <a:lstStyle>
            <a:lvl1pPr>
              <a:defRPr/>
            </a:lvl1pPr>
          </a:lstStyle>
          <a:p>
            <a:fld id="{DAC636F2-914A-4FD7-8546-13C5DF1F3791}" type="datetime1">
              <a:rPr lang="en-GB" smtClean="0"/>
              <a:t>17/12/2019</a:t>
            </a:fld>
            <a:endParaRPr lang="en-GB" dirty="0"/>
          </a:p>
        </p:txBody>
      </p:sp>
      <p:sp>
        <p:nvSpPr>
          <p:cNvPr id="12" name="Footer Placeholder 2"/>
          <p:cNvSpPr>
            <a:spLocks noGrp="1"/>
          </p:cNvSpPr>
          <p:nvPr>
            <p:ph type="ftr" sz="quarter" idx="11"/>
          </p:nvPr>
        </p:nvSpPr>
        <p:spPr bwMode="gray">
          <a:xfrm>
            <a:off x="1833097" y="6629400"/>
            <a:ext cx="1339849" cy="158750"/>
          </a:xfrm>
        </p:spPr>
        <p:txBody>
          <a:bodyPr/>
          <a:lstStyle>
            <a:lvl1pPr>
              <a:defRPr/>
            </a:lvl1pPr>
          </a:lstStyle>
          <a:p>
            <a:r>
              <a:rPr lang="en-GB" dirty="0"/>
              <a:t>Confidential</a:t>
            </a:r>
          </a:p>
        </p:txBody>
      </p:sp>
      <p:sp>
        <p:nvSpPr>
          <p:cNvPr id="13" name="Slide Number Placeholder 3"/>
          <p:cNvSpPr>
            <a:spLocks noGrp="1"/>
          </p:cNvSpPr>
          <p:nvPr>
            <p:ph type="sldNum" sz="quarter" idx="12"/>
          </p:nvPr>
        </p:nvSpPr>
        <p:spPr bwMode="gray">
          <a:xfrm>
            <a:off x="4475161" y="6619875"/>
            <a:ext cx="434975" cy="168275"/>
          </a:xfrm>
        </p:spPr>
        <p:txBody>
          <a:bodyPr/>
          <a:lstStyle>
            <a:lvl1pPr algn="ctr">
              <a:defRPr/>
            </a:lvl1pPr>
          </a:lstStyle>
          <a:p>
            <a:fld id="{0A0FA34D-2BB0-4AD3-97CC-5A8A7EC83791}" type="slidenum">
              <a:rPr lang="en-GB" smtClean="0"/>
              <a:pPr/>
              <a:t>‹#›</a:t>
            </a:fld>
            <a:endParaRPr lang="en-GB" dirty="0"/>
          </a:p>
        </p:txBody>
      </p:sp>
    </p:spTree>
    <p:extLst>
      <p:ext uri="{BB962C8B-B14F-4D97-AF65-F5344CB8AC3E}">
        <p14:creationId xmlns:p14="http://schemas.microsoft.com/office/powerpoint/2010/main" val="8554768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19600" y="72000"/>
            <a:ext cx="6750050" cy="620713"/>
          </a:xfrm>
        </p:spPr>
        <p:txBody>
          <a:bodyPr/>
          <a:lstStyle/>
          <a:p>
            <a:r>
              <a:rPr lang="en-US" dirty="0"/>
              <a:t>Click to Edit Master Title Style</a:t>
            </a:r>
            <a:endParaRPr lang="en-GB" dirty="0"/>
          </a:p>
        </p:txBody>
      </p:sp>
      <p:sp>
        <p:nvSpPr>
          <p:cNvPr id="3" name="Text Placeholder 2"/>
          <p:cNvSpPr>
            <a:spLocks noGrp="1"/>
          </p:cNvSpPr>
          <p:nvPr>
            <p:ph type="body" sz="half" idx="1"/>
          </p:nvPr>
        </p:nvSpPr>
        <p:spPr bwMode="gray">
          <a:xfrm>
            <a:off x="434975" y="1279525"/>
            <a:ext cx="4159250" cy="4640263"/>
          </a:xfrm>
        </p:spPr>
        <p:txBody>
          <a:bodyPr/>
          <a:lstStyle>
            <a:lvl5pPr>
              <a:defRPr/>
            </a:lvl5pPr>
            <a:lvl6pPr>
              <a:buClr>
                <a:srgbClr val="005050"/>
              </a:buClr>
              <a:buNone/>
              <a:defRPr/>
            </a:lvl6pPr>
            <a:lvl7pPr>
              <a:buClr>
                <a:srgbClr val="005050"/>
              </a:buClr>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half" idx="2"/>
          </p:nvPr>
        </p:nvSpPr>
        <p:spPr bwMode="gray">
          <a:xfrm>
            <a:off x="4794249" y="1279525"/>
            <a:ext cx="4156076" cy="4640263"/>
          </a:xfrm>
        </p:spPr>
        <p:txBody>
          <a:bodyPr/>
          <a:lstStyle/>
          <a:p>
            <a:r>
              <a:rPr lang="en-US" dirty="0"/>
              <a:t>Click icon to add chart</a:t>
            </a:r>
            <a:endParaRPr lang="en-GB" dirty="0"/>
          </a:p>
        </p:txBody>
      </p:sp>
      <p:sp>
        <p:nvSpPr>
          <p:cNvPr id="15" name="Date Placeholder 1"/>
          <p:cNvSpPr>
            <a:spLocks noGrp="1"/>
          </p:cNvSpPr>
          <p:nvPr>
            <p:ph type="dt" sz="half" idx="10"/>
          </p:nvPr>
        </p:nvSpPr>
        <p:spPr bwMode="gray">
          <a:xfrm>
            <a:off x="220662" y="6629400"/>
            <a:ext cx="1443039" cy="158750"/>
          </a:xfrm>
        </p:spPr>
        <p:txBody>
          <a:bodyPr/>
          <a:lstStyle>
            <a:lvl1pPr>
              <a:defRPr/>
            </a:lvl1pPr>
          </a:lstStyle>
          <a:p>
            <a:fld id="{8B7CBE57-856E-4B77-9E51-F0576A09E183}" type="datetime1">
              <a:rPr lang="en-GB" smtClean="0"/>
              <a:t>17/12/2019</a:t>
            </a:fld>
            <a:endParaRPr lang="en-GB" dirty="0"/>
          </a:p>
        </p:txBody>
      </p:sp>
      <p:sp>
        <p:nvSpPr>
          <p:cNvPr id="16" name="Footer Placeholder 2"/>
          <p:cNvSpPr>
            <a:spLocks noGrp="1"/>
          </p:cNvSpPr>
          <p:nvPr>
            <p:ph type="ftr" sz="quarter" idx="11"/>
          </p:nvPr>
        </p:nvSpPr>
        <p:spPr bwMode="gray">
          <a:xfrm>
            <a:off x="1833097" y="6629400"/>
            <a:ext cx="1339849" cy="158750"/>
          </a:xfrm>
        </p:spPr>
        <p:txBody>
          <a:bodyPr/>
          <a:lstStyle>
            <a:lvl1pPr>
              <a:defRPr/>
            </a:lvl1pPr>
          </a:lstStyle>
          <a:p>
            <a:r>
              <a:rPr lang="en-GB" dirty="0"/>
              <a:t>Confidential</a:t>
            </a:r>
          </a:p>
        </p:txBody>
      </p:sp>
      <p:sp>
        <p:nvSpPr>
          <p:cNvPr id="17" name="Slide Number Placeholder 3"/>
          <p:cNvSpPr>
            <a:spLocks noGrp="1"/>
          </p:cNvSpPr>
          <p:nvPr>
            <p:ph type="sldNum" sz="quarter" idx="12"/>
          </p:nvPr>
        </p:nvSpPr>
        <p:spPr bwMode="gray">
          <a:xfrm>
            <a:off x="4475161" y="6619875"/>
            <a:ext cx="434975" cy="168275"/>
          </a:xfrm>
        </p:spPr>
        <p:txBody>
          <a:bodyPr/>
          <a:lstStyle>
            <a:lvl1pPr algn="ctr">
              <a:defRPr/>
            </a:lvl1pPr>
          </a:lstStyle>
          <a:p>
            <a:fld id="{0A0FA34D-2BB0-4AD3-97CC-5A8A7EC83791}" type="slidenum">
              <a:rPr lang="en-GB" smtClean="0"/>
              <a:pPr/>
              <a:t>‹#›</a:t>
            </a:fld>
            <a:endParaRPr lang="en-GB" dirty="0"/>
          </a:p>
        </p:txBody>
      </p:sp>
    </p:spTree>
    <p:extLst>
      <p:ext uri="{BB962C8B-B14F-4D97-AF65-F5344CB8AC3E}">
        <p14:creationId xmlns:p14="http://schemas.microsoft.com/office/powerpoint/2010/main" val="11539640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19600" y="72000"/>
            <a:ext cx="6750050" cy="620713"/>
          </a:xfrm>
        </p:spPr>
        <p:txBody>
          <a:bodyPr/>
          <a:lstStyle/>
          <a:p>
            <a:r>
              <a:rPr lang="en-US" dirty="0"/>
              <a:t>Click to Edit Master Title Style</a:t>
            </a:r>
            <a:endParaRPr lang="en-GB" dirty="0"/>
          </a:p>
        </p:txBody>
      </p:sp>
      <p:sp>
        <p:nvSpPr>
          <p:cNvPr id="3" name="Chart Placeholder 2"/>
          <p:cNvSpPr>
            <a:spLocks noGrp="1"/>
          </p:cNvSpPr>
          <p:nvPr>
            <p:ph type="chart" idx="1"/>
          </p:nvPr>
        </p:nvSpPr>
        <p:spPr bwMode="gray">
          <a:xfrm>
            <a:off x="435600" y="1279525"/>
            <a:ext cx="8493125" cy="4640263"/>
          </a:xfrm>
        </p:spPr>
        <p:txBody>
          <a:bodyPr/>
          <a:lstStyle/>
          <a:p>
            <a:r>
              <a:rPr lang="en-US" dirty="0"/>
              <a:t>Click icon to add chart</a:t>
            </a:r>
            <a:endParaRPr lang="en-GB" dirty="0"/>
          </a:p>
        </p:txBody>
      </p:sp>
      <p:sp>
        <p:nvSpPr>
          <p:cNvPr id="11" name="Date Placeholder 1"/>
          <p:cNvSpPr>
            <a:spLocks noGrp="1"/>
          </p:cNvSpPr>
          <p:nvPr>
            <p:ph type="dt" sz="half" idx="10"/>
          </p:nvPr>
        </p:nvSpPr>
        <p:spPr bwMode="gray">
          <a:xfrm>
            <a:off x="220662" y="6629400"/>
            <a:ext cx="1443039" cy="158750"/>
          </a:xfrm>
        </p:spPr>
        <p:txBody>
          <a:bodyPr/>
          <a:lstStyle>
            <a:lvl1pPr>
              <a:defRPr/>
            </a:lvl1pPr>
          </a:lstStyle>
          <a:p>
            <a:fld id="{8C2D78EB-C8B2-4C11-BEAB-402BA868DBAF}" type="datetime1">
              <a:rPr lang="en-GB" smtClean="0"/>
              <a:t>17/12/2019</a:t>
            </a:fld>
            <a:endParaRPr lang="en-GB" dirty="0"/>
          </a:p>
        </p:txBody>
      </p:sp>
      <p:sp>
        <p:nvSpPr>
          <p:cNvPr id="12" name="Footer Placeholder 2"/>
          <p:cNvSpPr>
            <a:spLocks noGrp="1"/>
          </p:cNvSpPr>
          <p:nvPr>
            <p:ph type="ftr" sz="quarter" idx="11"/>
          </p:nvPr>
        </p:nvSpPr>
        <p:spPr bwMode="gray">
          <a:xfrm>
            <a:off x="1833097" y="6629400"/>
            <a:ext cx="1339849" cy="158750"/>
          </a:xfrm>
        </p:spPr>
        <p:txBody>
          <a:bodyPr/>
          <a:lstStyle>
            <a:lvl1pPr>
              <a:defRPr/>
            </a:lvl1pPr>
          </a:lstStyle>
          <a:p>
            <a:r>
              <a:rPr lang="en-GB" dirty="0"/>
              <a:t>Confidential</a:t>
            </a:r>
          </a:p>
        </p:txBody>
      </p:sp>
      <p:sp>
        <p:nvSpPr>
          <p:cNvPr id="13" name="Slide Number Placeholder 3"/>
          <p:cNvSpPr>
            <a:spLocks noGrp="1"/>
          </p:cNvSpPr>
          <p:nvPr>
            <p:ph type="sldNum" sz="quarter" idx="12"/>
          </p:nvPr>
        </p:nvSpPr>
        <p:spPr bwMode="gray">
          <a:xfrm>
            <a:off x="4475161" y="6619875"/>
            <a:ext cx="434975" cy="168275"/>
          </a:xfrm>
        </p:spPr>
        <p:txBody>
          <a:bodyPr/>
          <a:lstStyle>
            <a:lvl1pPr algn="ctr">
              <a:defRPr/>
            </a:lvl1pPr>
          </a:lstStyle>
          <a:p>
            <a:fld id="{0A0FA34D-2BB0-4AD3-97CC-5A8A7EC83791}" type="slidenum">
              <a:rPr lang="en-GB" smtClean="0"/>
              <a:pPr/>
              <a:t>‹#›</a:t>
            </a:fld>
            <a:endParaRPr lang="en-GB" dirty="0"/>
          </a:p>
        </p:txBody>
      </p:sp>
    </p:spTree>
    <p:extLst>
      <p:ext uri="{BB962C8B-B14F-4D97-AF65-F5344CB8AC3E}">
        <p14:creationId xmlns:p14="http://schemas.microsoft.com/office/powerpoint/2010/main" val="3408114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9600" y="72000"/>
            <a:ext cx="6750050" cy="620713"/>
          </a:xfrm>
        </p:spPr>
        <p:txBody>
          <a:bodyPr/>
          <a:lstStyle/>
          <a:p>
            <a:r>
              <a:rPr lang="en-US"/>
              <a:t>Click to edit Master title style</a:t>
            </a:r>
            <a:endParaRPr lang="en-GB"/>
          </a:p>
        </p:txBody>
      </p:sp>
      <p:sp>
        <p:nvSpPr>
          <p:cNvPr id="3" name="Table Placeholder 2"/>
          <p:cNvSpPr>
            <a:spLocks noGrp="1"/>
          </p:cNvSpPr>
          <p:nvPr>
            <p:ph type="tbl" idx="1"/>
          </p:nvPr>
        </p:nvSpPr>
        <p:spPr>
          <a:xfrm>
            <a:off x="434975" y="1279525"/>
            <a:ext cx="8515350" cy="4640263"/>
          </a:xfrm>
        </p:spPr>
        <p:txBody>
          <a:bodyPr/>
          <a:lstStyle/>
          <a:p>
            <a:pPr lvl="0"/>
            <a:r>
              <a:rPr lang="en-US" noProof="0" dirty="0"/>
              <a:t>Click icon to add table</a:t>
            </a:r>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fld id="{55041587-A9DC-44F9-BCBB-C195283CA5D7}" type="datetime1">
              <a:rPr lang="en-GB" smtClean="0"/>
              <a:t>17/12/2019</a:t>
            </a:fld>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3646207D-D9EB-42AF-A76A-0AD8171BD2F6}" type="slidenum">
              <a:rPr lang="en-GB"/>
              <a:pPr>
                <a:defRPr/>
              </a:pPr>
              <a:t>‹#›</a:t>
            </a:fld>
            <a:endParaRPr lang="en-GB" dirty="0"/>
          </a:p>
        </p:txBody>
      </p:sp>
    </p:spTree>
    <p:extLst>
      <p:ext uri="{BB962C8B-B14F-4D97-AF65-F5344CB8AC3E}">
        <p14:creationId xmlns:p14="http://schemas.microsoft.com/office/powerpoint/2010/main" val="25274428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19600" y="72000"/>
            <a:ext cx="6750050" cy="620713"/>
          </a:xfrm>
        </p:spPr>
        <p:txBody>
          <a:bodyPr/>
          <a:lstStyle/>
          <a:p>
            <a:r>
              <a:rPr lang="en-US" dirty="0"/>
              <a:t>Click to Edit Master Title Style</a:t>
            </a:r>
            <a:endParaRPr lang="en-GB" dirty="0"/>
          </a:p>
        </p:txBody>
      </p:sp>
      <p:sp>
        <p:nvSpPr>
          <p:cNvPr id="3" name="Text Placeholder 2"/>
          <p:cNvSpPr>
            <a:spLocks noGrp="1"/>
          </p:cNvSpPr>
          <p:nvPr>
            <p:ph type="body" sz="half" idx="1"/>
          </p:nvPr>
        </p:nvSpPr>
        <p:spPr bwMode="gray">
          <a:xfrm>
            <a:off x="434975" y="1279525"/>
            <a:ext cx="4159250"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bwMode="gray">
          <a:xfrm>
            <a:off x="4794249" y="1279525"/>
            <a:ext cx="4156075" cy="464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Date Placeholder 1"/>
          <p:cNvSpPr>
            <a:spLocks noGrp="1"/>
          </p:cNvSpPr>
          <p:nvPr>
            <p:ph type="dt" sz="half" idx="10"/>
          </p:nvPr>
        </p:nvSpPr>
        <p:spPr bwMode="gray">
          <a:xfrm>
            <a:off x="220662" y="6629400"/>
            <a:ext cx="1443039" cy="158750"/>
          </a:xfrm>
        </p:spPr>
        <p:txBody>
          <a:bodyPr/>
          <a:lstStyle>
            <a:lvl1pPr>
              <a:defRPr/>
            </a:lvl1pPr>
          </a:lstStyle>
          <a:p>
            <a:fld id="{E3071636-4B12-40CE-BE82-CC4439D304C4}" type="datetime1">
              <a:rPr lang="en-GB" smtClean="0"/>
              <a:t>17/12/2019</a:t>
            </a:fld>
            <a:endParaRPr lang="en-GB" dirty="0"/>
          </a:p>
        </p:txBody>
      </p:sp>
      <p:sp>
        <p:nvSpPr>
          <p:cNvPr id="16" name="Footer Placeholder 2"/>
          <p:cNvSpPr>
            <a:spLocks noGrp="1"/>
          </p:cNvSpPr>
          <p:nvPr>
            <p:ph type="ftr" sz="quarter" idx="11"/>
          </p:nvPr>
        </p:nvSpPr>
        <p:spPr bwMode="gray">
          <a:xfrm>
            <a:off x="1833097" y="6629400"/>
            <a:ext cx="1339849" cy="158750"/>
          </a:xfrm>
        </p:spPr>
        <p:txBody>
          <a:bodyPr/>
          <a:lstStyle>
            <a:lvl1pPr>
              <a:defRPr/>
            </a:lvl1pPr>
          </a:lstStyle>
          <a:p>
            <a:r>
              <a:rPr lang="en-GB" dirty="0"/>
              <a:t>Confidential</a:t>
            </a:r>
          </a:p>
        </p:txBody>
      </p:sp>
      <p:sp>
        <p:nvSpPr>
          <p:cNvPr id="17" name="Slide Number Placeholder 3"/>
          <p:cNvSpPr>
            <a:spLocks noGrp="1"/>
          </p:cNvSpPr>
          <p:nvPr>
            <p:ph type="sldNum" sz="quarter" idx="12"/>
          </p:nvPr>
        </p:nvSpPr>
        <p:spPr bwMode="gray">
          <a:xfrm>
            <a:off x="4475161" y="6619875"/>
            <a:ext cx="434975" cy="168275"/>
          </a:xfrm>
        </p:spPr>
        <p:txBody>
          <a:bodyPr/>
          <a:lstStyle>
            <a:lvl1pPr algn="ctr">
              <a:defRPr/>
            </a:lvl1pPr>
          </a:lstStyle>
          <a:p>
            <a:fld id="{0A0FA34D-2BB0-4AD3-97CC-5A8A7EC83791}" type="slidenum">
              <a:rPr lang="en-GB" smtClean="0"/>
              <a:pPr/>
              <a:t>‹#›</a:t>
            </a:fld>
            <a:endParaRPr lang="en-GB" dirty="0"/>
          </a:p>
        </p:txBody>
      </p:sp>
    </p:spTree>
    <p:extLst>
      <p:ext uri="{BB962C8B-B14F-4D97-AF65-F5344CB8AC3E}">
        <p14:creationId xmlns:p14="http://schemas.microsoft.com/office/powerpoint/2010/main" val="31393451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End Slid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0" name="Group 69"/>
          <p:cNvGrpSpPr/>
          <p:nvPr userDrawn="1"/>
        </p:nvGrpSpPr>
        <p:grpSpPr bwMode="gray">
          <a:xfrm>
            <a:off x="1843830" y="4209302"/>
            <a:ext cx="3336925" cy="442081"/>
            <a:chOff x="2986088" y="1146175"/>
            <a:chExt cx="4721225" cy="625475"/>
          </a:xfrm>
        </p:grpSpPr>
        <p:sp>
          <p:nvSpPr>
            <p:cNvPr id="1029" name="Freeform 5"/>
            <p:cNvSpPr>
              <a:spLocks/>
            </p:cNvSpPr>
            <p:nvPr userDrawn="1"/>
          </p:nvSpPr>
          <p:spPr bwMode="gray">
            <a:xfrm>
              <a:off x="2986088" y="1192213"/>
              <a:ext cx="236538" cy="452437"/>
            </a:xfrm>
            <a:custGeom>
              <a:avLst/>
              <a:gdLst/>
              <a:ahLst/>
              <a:cxnLst>
                <a:cxn ang="0">
                  <a:pos x="521" y="981"/>
                </a:cxn>
                <a:cxn ang="0">
                  <a:pos x="521" y="856"/>
                </a:cxn>
                <a:cxn ang="0">
                  <a:pos x="403" y="862"/>
                </a:cxn>
                <a:cxn ang="0">
                  <a:pos x="330" y="775"/>
                </a:cxn>
                <a:cxn ang="0">
                  <a:pos x="330" y="347"/>
                </a:cxn>
                <a:cxn ang="0">
                  <a:pos x="521" y="347"/>
                </a:cxn>
                <a:cxn ang="0">
                  <a:pos x="521" y="199"/>
                </a:cxn>
                <a:cxn ang="0">
                  <a:pos x="330" y="199"/>
                </a:cxn>
                <a:cxn ang="0">
                  <a:pos x="330" y="0"/>
                </a:cxn>
                <a:cxn ang="0">
                  <a:pos x="147" y="0"/>
                </a:cxn>
                <a:cxn ang="0">
                  <a:pos x="147" y="199"/>
                </a:cxn>
                <a:cxn ang="0">
                  <a:pos x="0" y="199"/>
                </a:cxn>
                <a:cxn ang="0">
                  <a:pos x="0" y="334"/>
                </a:cxn>
                <a:cxn ang="0">
                  <a:pos x="147" y="347"/>
                </a:cxn>
                <a:cxn ang="0">
                  <a:pos x="147" y="778"/>
                </a:cxn>
                <a:cxn ang="0">
                  <a:pos x="362" y="1004"/>
                </a:cxn>
                <a:cxn ang="0">
                  <a:pos x="521" y="981"/>
                </a:cxn>
              </a:cxnLst>
              <a:rect l="0" t="0" r="r" b="b"/>
              <a:pathLst>
                <a:path w="521" h="1004">
                  <a:moveTo>
                    <a:pt x="521" y="981"/>
                  </a:moveTo>
                  <a:cubicBezTo>
                    <a:pt x="521" y="856"/>
                    <a:pt x="521" y="856"/>
                    <a:pt x="521" y="856"/>
                  </a:cubicBezTo>
                  <a:cubicBezTo>
                    <a:pt x="499" y="859"/>
                    <a:pt x="443" y="862"/>
                    <a:pt x="403" y="862"/>
                  </a:cubicBezTo>
                  <a:cubicBezTo>
                    <a:pt x="336" y="862"/>
                    <a:pt x="330" y="848"/>
                    <a:pt x="330" y="775"/>
                  </a:cubicBezTo>
                  <a:cubicBezTo>
                    <a:pt x="330" y="347"/>
                    <a:pt x="330" y="347"/>
                    <a:pt x="330" y="347"/>
                  </a:cubicBezTo>
                  <a:cubicBezTo>
                    <a:pt x="521" y="347"/>
                    <a:pt x="521" y="347"/>
                    <a:pt x="521" y="347"/>
                  </a:cubicBezTo>
                  <a:cubicBezTo>
                    <a:pt x="521" y="199"/>
                    <a:pt x="521" y="199"/>
                    <a:pt x="521" y="199"/>
                  </a:cubicBezTo>
                  <a:cubicBezTo>
                    <a:pt x="330" y="199"/>
                    <a:pt x="330" y="199"/>
                    <a:pt x="330" y="199"/>
                  </a:cubicBezTo>
                  <a:cubicBezTo>
                    <a:pt x="330" y="0"/>
                    <a:pt x="330" y="0"/>
                    <a:pt x="330" y="0"/>
                  </a:cubicBezTo>
                  <a:cubicBezTo>
                    <a:pt x="147" y="0"/>
                    <a:pt x="147" y="0"/>
                    <a:pt x="147" y="0"/>
                  </a:cubicBezTo>
                  <a:cubicBezTo>
                    <a:pt x="147" y="199"/>
                    <a:pt x="147" y="199"/>
                    <a:pt x="147" y="199"/>
                  </a:cubicBezTo>
                  <a:cubicBezTo>
                    <a:pt x="0" y="199"/>
                    <a:pt x="0" y="199"/>
                    <a:pt x="0" y="199"/>
                  </a:cubicBezTo>
                  <a:cubicBezTo>
                    <a:pt x="0" y="334"/>
                    <a:pt x="0" y="334"/>
                    <a:pt x="0" y="334"/>
                  </a:cubicBezTo>
                  <a:cubicBezTo>
                    <a:pt x="147" y="347"/>
                    <a:pt x="147" y="347"/>
                    <a:pt x="147" y="347"/>
                  </a:cubicBezTo>
                  <a:cubicBezTo>
                    <a:pt x="147" y="778"/>
                    <a:pt x="147" y="778"/>
                    <a:pt x="147" y="778"/>
                  </a:cubicBezTo>
                  <a:cubicBezTo>
                    <a:pt x="147" y="942"/>
                    <a:pt x="208" y="1004"/>
                    <a:pt x="362" y="1004"/>
                  </a:cubicBezTo>
                  <a:cubicBezTo>
                    <a:pt x="432" y="1004"/>
                    <a:pt x="500" y="987"/>
                    <a:pt x="521" y="9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0" name="Freeform 6"/>
            <p:cNvSpPr>
              <a:spLocks/>
            </p:cNvSpPr>
            <p:nvPr userDrawn="1"/>
          </p:nvSpPr>
          <p:spPr bwMode="gray">
            <a:xfrm>
              <a:off x="3287713" y="1271588"/>
              <a:ext cx="200025" cy="363537"/>
            </a:xfrm>
            <a:custGeom>
              <a:avLst/>
              <a:gdLst/>
              <a:ahLst/>
              <a:cxnLst>
                <a:cxn ang="0">
                  <a:pos x="441" y="169"/>
                </a:cxn>
                <a:cxn ang="0">
                  <a:pos x="441" y="0"/>
                </a:cxn>
                <a:cxn ang="0">
                  <a:pos x="174" y="84"/>
                </a:cxn>
                <a:cxn ang="0">
                  <a:pos x="174" y="20"/>
                </a:cxn>
                <a:cxn ang="0">
                  <a:pos x="0" y="20"/>
                </a:cxn>
                <a:cxn ang="0">
                  <a:pos x="0" y="804"/>
                </a:cxn>
                <a:cxn ang="0">
                  <a:pos x="183" y="804"/>
                </a:cxn>
                <a:cxn ang="0">
                  <a:pos x="183" y="216"/>
                </a:cxn>
                <a:cxn ang="0">
                  <a:pos x="441" y="169"/>
                </a:cxn>
              </a:cxnLst>
              <a:rect l="0" t="0" r="r" b="b"/>
              <a:pathLst>
                <a:path w="441" h="804">
                  <a:moveTo>
                    <a:pt x="441" y="169"/>
                  </a:moveTo>
                  <a:cubicBezTo>
                    <a:pt x="441" y="0"/>
                    <a:pt x="441" y="0"/>
                    <a:pt x="441" y="0"/>
                  </a:cubicBezTo>
                  <a:cubicBezTo>
                    <a:pt x="344" y="0"/>
                    <a:pt x="248" y="19"/>
                    <a:pt x="174" y="84"/>
                  </a:cubicBezTo>
                  <a:cubicBezTo>
                    <a:pt x="174" y="20"/>
                    <a:pt x="174" y="20"/>
                    <a:pt x="174" y="20"/>
                  </a:cubicBezTo>
                  <a:cubicBezTo>
                    <a:pt x="0" y="20"/>
                    <a:pt x="0" y="20"/>
                    <a:pt x="0" y="20"/>
                  </a:cubicBezTo>
                  <a:cubicBezTo>
                    <a:pt x="0" y="804"/>
                    <a:pt x="0" y="804"/>
                    <a:pt x="0" y="804"/>
                  </a:cubicBezTo>
                  <a:cubicBezTo>
                    <a:pt x="183" y="804"/>
                    <a:pt x="183" y="804"/>
                    <a:pt x="183" y="804"/>
                  </a:cubicBezTo>
                  <a:cubicBezTo>
                    <a:pt x="183" y="216"/>
                    <a:pt x="183" y="216"/>
                    <a:pt x="183" y="216"/>
                  </a:cubicBezTo>
                  <a:cubicBezTo>
                    <a:pt x="242" y="188"/>
                    <a:pt x="347" y="169"/>
                    <a:pt x="441" y="16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1" name="Freeform 7"/>
            <p:cNvSpPr>
              <a:spLocks/>
            </p:cNvSpPr>
            <p:nvPr userDrawn="1"/>
          </p:nvSpPr>
          <p:spPr bwMode="gray">
            <a:xfrm>
              <a:off x="3543300" y="1281113"/>
              <a:ext cx="311150" cy="363537"/>
            </a:xfrm>
            <a:custGeom>
              <a:avLst/>
              <a:gdLst/>
              <a:ahLst/>
              <a:cxnLst>
                <a:cxn ang="0">
                  <a:pos x="684" y="784"/>
                </a:cxn>
                <a:cxn ang="0">
                  <a:pos x="684" y="0"/>
                </a:cxn>
                <a:cxn ang="0">
                  <a:pos x="500" y="0"/>
                </a:cxn>
                <a:cxn ang="0">
                  <a:pos x="500" y="597"/>
                </a:cxn>
                <a:cxn ang="0">
                  <a:pos x="295" y="650"/>
                </a:cxn>
                <a:cxn ang="0">
                  <a:pos x="183" y="498"/>
                </a:cxn>
                <a:cxn ang="0">
                  <a:pos x="183" y="0"/>
                </a:cxn>
                <a:cxn ang="0">
                  <a:pos x="0" y="0"/>
                </a:cxn>
                <a:cxn ang="0">
                  <a:pos x="0" y="498"/>
                </a:cxn>
                <a:cxn ang="0">
                  <a:pos x="236" y="805"/>
                </a:cxn>
                <a:cxn ang="0">
                  <a:pos x="507" y="721"/>
                </a:cxn>
                <a:cxn ang="0">
                  <a:pos x="507" y="784"/>
                </a:cxn>
                <a:cxn ang="0">
                  <a:pos x="684" y="784"/>
                </a:cxn>
              </a:cxnLst>
              <a:rect l="0" t="0" r="r" b="b"/>
              <a:pathLst>
                <a:path w="684" h="805">
                  <a:moveTo>
                    <a:pt x="684" y="784"/>
                  </a:moveTo>
                  <a:cubicBezTo>
                    <a:pt x="684" y="0"/>
                    <a:pt x="684" y="0"/>
                    <a:pt x="684" y="0"/>
                  </a:cubicBezTo>
                  <a:cubicBezTo>
                    <a:pt x="500" y="0"/>
                    <a:pt x="500" y="0"/>
                    <a:pt x="500" y="0"/>
                  </a:cubicBezTo>
                  <a:cubicBezTo>
                    <a:pt x="500" y="597"/>
                    <a:pt x="500" y="597"/>
                    <a:pt x="500" y="597"/>
                  </a:cubicBezTo>
                  <a:cubicBezTo>
                    <a:pt x="417" y="629"/>
                    <a:pt x="348" y="650"/>
                    <a:pt x="295" y="650"/>
                  </a:cubicBezTo>
                  <a:cubicBezTo>
                    <a:pt x="204" y="650"/>
                    <a:pt x="183" y="610"/>
                    <a:pt x="183" y="498"/>
                  </a:cubicBezTo>
                  <a:cubicBezTo>
                    <a:pt x="183" y="0"/>
                    <a:pt x="183" y="0"/>
                    <a:pt x="183" y="0"/>
                  </a:cubicBezTo>
                  <a:cubicBezTo>
                    <a:pt x="0" y="0"/>
                    <a:pt x="0" y="0"/>
                    <a:pt x="0" y="0"/>
                  </a:cubicBezTo>
                  <a:cubicBezTo>
                    <a:pt x="0" y="498"/>
                    <a:pt x="0" y="498"/>
                    <a:pt x="0" y="498"/>
                  </a:cubicBezTo>
                  <a:cubicBezTo>
                    <a:pt x="0" y="660"/>
                    <a:pt x="31" y="805"/>
                    <a:pt x="236" y="805"/>
                  </a:cubicBezTo>
                  <a:cubicBezTo>
                    <a:pt x="326" y="805"/>
                    <a:pt x="414" y="771"/>
                    <a:pt x="507" y="721"/>
                  </a:cubicBezTo>
                  <a:cubicBezTo>
                    <a:pt x="507" y="784"/>
                    <a:pt x="507" y="784"/>
                    <a:pt x="507" y="784"/>
                  </a:cubicBezTo>
                  <a:lnTo>
                    <a:pt x="684" y="78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2" name="Freeform 8"/>
            <p:cNvSpPr>
              <a:spLocks/>
            </p:cNvSpPr>
            <p:nvPr userDrawn="1"/>
          </p:nvSpPr>
          <p:spPr bwMode="gray">
            <a:xfrm>
              <a:off x="3922713" y="1271588"/>
              <a:ext cx="269875" cy="371475"/>
            </a:xfrm>
            <a:custGeom>
              <a:avLst/>
              <a:gdLst/>
              <a:ahLst/>
              <a:cxnLst>
                <a:cxn ang="0">
                  <a:pos x="596" y="587"/>
                </a:cxn>
                <a:cxn ang="0">
                  <a:pos x="368" y="336"/>
                </a:cxn>
                <a:cxn ang="0">
                  <a:pos x="305" y="311"/>
                </a:cxn>
                <a:cxn ang="0">
                  <a:pos x="181" y="209"/>
                </a:cxn>
                <a:cxn ang="0">
                  <a:pos x="316" y="145"/>
                </a:cxn>
                <a:cxn ang="0">
                  <a:pos x="558" y="159"/>
                </a:cxn>
                <a:cxn ang="0">
                  <a:pos x="558" y="31"/>
                </a:cxn>
                <a:cxn ang="0">
                  <a:pos x="313" y="0"/>
                </a:cxn>
                <a:cxn ang="0">
                  <a:pos x="0" y="213"/>
                </a:cxn>
                <a:cxn ang="0">
                  <a:pos x="216" y="460"/>
                </a:cxn>
                <a:cxn ang="0">
                  <a:pos x="276" y="484"/>
                </a:cxn>
                <a:cxn ang="0">
                  <a:pos x="415" y="598"/>
                </a:cxn>
                <a:cxn ang="0">
                  <a:pos x="270" y="680"/>
                </a:cxn>
                <a:cxn ang="0">
                  <a:pos x="11" y="662"/>
                </a:cxn>
                <a:cxn ang="0">
                  <a:pos x="11" y="793"/>
                </a:cxn>
                <a:cxn ang="0">
                  <a:pos x="279" y="823"/>
                </a:cxn>
                <a:cxn ang="0">
                  <a:pos x="596" y="587"/>
                </a:cxn>
              </a:cxnLst>
              <a:rect l="0" t="0" r="r" b="b"/>
              <a:pathLst>
                <a:path w="596" h="823">
                  <a:moveTo>
                    <a:pt x="596" y="587"/>
                  </a:moveTo>
                  <a:cubicBezTo>
                    <a:pt x="595" y="457"/>
                    <a:pt x="536" y="404"/>
                    <a:pt x="368" y="336"/>
                  </a:cubicBezTo>
                  <a:cubicBezTo>
                    <a:pt x="305" y="311"/>
                    <a:pt x="305" y="311"/>
                    <a:pt x="305" y="311"/>
                  </a:cubicBezTo>
                  <a:cubicBezTo>
                    <a:pt x="209" y="273"/>
                    <a:pt x="181" y="259"/>
                    <a:pt x="181" y="209"/>
                  </a:cubicBezTo>
                  <a:cubicBezTo>
                    <a:pt x="181" y="154"/>
                    <a:pt x="222" y="145"/>
                    <a:pt x="316" y="145"/>
                  </a:cubicBezTo>
                  <a:cubicBezTo>
                    <a:pt x="384" y="145"/>
                    <a:pt x="471" y="151"/>
                    <a:pt x="558" y="159"/>
                  </a:cubicBezTo>
                  <a:cubicBezTo>
                    <a:pt x="558" y="31"/>
                    <a:pt x="558" y="31"/>
                    <a:pt x="558" y="31"/>
                  </a:cubicBezTo>
                  <a:cubicBezTo>
                    <a:pt x="519" y="19"/>
                    <a:pt x="403" y="0"/>
                    <a:pt x="313" y="0"/>
                  </a:cubicBezTo>
                  <a:cubicBezTo>
                    <a:pt x="105" y="0"/>
                    <a:pt x="0" y="56"/>
                    <a:pt x="0" y="213"/>
                  </a:cubicBezTo>
                  <a:cubicBezTo>
                    <a:pt x="0" y="335"/>
                    <a:pt x="68" y="401"/>
                    <a:pt x="216" y="460"/>
                  </a:cubicBezTo>
                  <a:cubicBezTo>
                    <a:pt x="276" y="484"/>
                    <a:pt x="276" y="484"/>
                    <a:pt x="276" y="484"/>
                  </a:cubicBezTo>
                  <a:cubicBezTo>
                    <a:pt x="391" y="529"/>
                    <a:pt x="415" y="543"/>
                    <a:pt x="415" y="598"/>
                  </a:cubicBezTo>
                  <a:cubicBezTo>
                    <a:pt x="415" y="653"/>
                    <a:pt x="384" y="680"/>
                    <a:pt x="270" y="680"/>
                  </a:cubicBezTo>
                  <a:cubicBezTo>
                    <a:pt x="170" y="680"/>
                    <a:pt x="52" y="664"/>
                    <a:pt x="11" y="662"/>
                  </a:cubicBezTo>
                  <a:cubicBezTo>
                    <a:pt x="11" y="793"/>
                    <a:pt x="11" y="793"/>
                    <a:pt x="11" y="793"/>
                  </a:cubicBezTo>
                  <a:cubicBezTo>
                    <a:pt x="46" y="804"/>
                    <a:pt x="170" y="823"/>
                    <a:pt x="279" y="823"/>
                  </a:cubicBezTo>
                  <a:cubicBezTo>
                    <a:pt x="497" y="823"/>
                    <a:pt x="596" y="734"/>
                    <a:pt x="596" y="58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3" name="Freeform 9"/>
            <p:cNvSpPr>
              <a:spLocks/>
            </p:cNvSpPr>
            <p:nvPr userDrawn="1"/>
          </p:nvSpPr>
          <p:spPr bwMode="gray">
            <a:xfrm>
              <a:off x="4232275" y="1192213"/>
              <a:ext cx="234950" cy="452437"/>
            </a:xfrm>
            <a:custGeom>
              <a:avLst/>
              <a:gdLst/>
              <a:ahLst/>
              <a:cxnLst>
                <a:cxn ang="0">
                  <a:pos x="520" y="981"/>
                </a:cxn>
                <a:cxn ang="0">
                  <a:pos x="520" y="856"/>
                </a:cxn>
                <a:cxn ang="0">
                  <a:pos x="402" y="862"/>
                </a:cxn>
                <a:cxn ang="0">
                  <a:pos x="330" y="775"/>
                </a:cxn>
                <a:cxn ang="0">
                  <a:pos x="330" y="347"/>
                </a:cxn>
                <a:cxn ang="0">
                  <a:pos x="520" y="347"/>
                </a:cxn>
                <a:cxn ang="0">
                  <a:pos x="520" y="199"/>
                </a:cxn>
                <a:cxn ang="0">
                  <a:pos x="330" y="199"/>
                </a:cxn>
                <a:cxn ang="0">
                  <a:pos x="330" y="0"/>
                </a:cxn>
                <a:cxn ang="0">
                  <a:pos x="146" y="0"/>
                </a:cxn>
                <a:cxn ang="0">
                  <a:pos x="146" y="199"/>
                </a:cxn>
                <a:cxn ang="0">
                  <a:pos x="0" y="199"/>
                </a:cxn>
                <a:cxn ang="0">
                  <a:pos x="0" y="334"/>
                </a:cxn>
                <a:cxn ang="0">
                  <a:pos x="146" y="347"/>
                </a:cxn>
                <a:cxn ang="0">
                  <a:pos x="146" y="778"/>
                </a:cxn>
                <a:cxn ang="0">
                  <a:pos x="362" y="1004"/>
                </a:cxn>
                <a:cxn ang="0">
                  <a:pos x="520" y="981"/>
                </a:cxn>
              </a:cxnLst>
              <a:rect l="0" t="0" r="r" b="b"/>
              <a:pathLst>
                <a:path w="520" h="1004">
                  <a:moveTo>
                    <a:pt x="520" y="981"/>
                  </a:moveTo>
                  <a:cubicBezTo>
                    <a:pt x="520" y="856"/>
                    <a:pt x="520" y="856"/>
                    <a:pt x="520" y="856"/>
                  </a:cubicBezTo>
                  <a:cubicBezTo>
                    <a:pt x="498" y="859"/>
                    <a:pt x="442" y="862"/>
                    <a:pt x="402" y="862"/>
                  </a:cubicBezTo>
                  <a:cubicBezTo>
                    <a:pt x="335" y="862"/>
                    <a:pt x="330" y="848"/>
                    <a:pt x="330" y="775"/>
                  </a:cubicBezTo>
                  <a:cubicBezTo>
                    <a:pt x="330" y="347"/>
                    <a:pt x="330" y="347"/>
                    <a:pt x="330" y="347"/>
                  </a:cubicBezTo>
                  <a:cubicBezTo>
                    <a:pt x="520" y="347"/>
                    <a:pt x="520" y="347"/>
                    <a:pt x="520" y="347"/>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7"/>
                    <a:pt x="146" y="347"/>
                    <a:pt x="146" y="347"/>
                  </a:cubicBezTo>
                  <a:cubicBezTo>
                    <a:pt x="146" y="778"/>
                    <a:pt x="146" y="778"/>
                    <a:pt x="146" y="778"/>
                  </a:cubicBezTo>
                  <a:cubicBezTo>
                    <a:pt x="146" y="942"/>
                    <a:pt x="207" y="1004"/>
                    <a:pt x="362" y="1004"/>
                  </a:cubicBezTo>
                  <a:cubicBezTo>
                    <a:pt x="431" y="1004"/>
                    <a:pt x="499" y="987"/>
                    <a:pt x="520" y="9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4" name="Freeform 10"/>
            <p:cNvSpPr>
              <a:spLocks noEditPoints="1"/>
            </p:cNvSpPr>
            <p:nvPr userDrawn="1"/>
          </p:nvSpPr>
          <p:spPr bwMode="gray">
            <a:xfrm>
              <a:off x="4511675" y="1271588"/>
              <a:ext cx="319088" cy="373062"/>
            </a:xfrm>
            <a:custGeom>
              <a:avLst/>
              <a:gdLst/>
              <a:ahLst/>
              <a:cxnLst>
                <a:cxn ang="0">
                  <a:pos x="707" y="470"/>
                </a:cxn>
                <a:cxn ang="0">
                  <a:pos x="707" y="408"/>
                </a:cxn>
                <a:cxn ang="0">
                  <a:pos x="353" y="0"/>
                </a:cxn>
                <a:cxn ang="0">
                  <a:pos x="0" y="392"/>
                </a:cxn>
                <a:cxn ang="0">
                  <a:pos x="0" y="440"/>
                </a:cxn>
                <a:cxn ang="0">
                  <a:pos x="383" y="825"/>
                </a:cxn>
                <a:cxn ang="0">
                  <a:pos x="674" y="791"/>
                </a:cxn>
                <a:cxn ang="0">
                  <a:pos x="674" y="653"/>
                </a:cxn>
                <a:cxn ang="0">
                  <a:pos x="391" y="671"/>
                </a:cxn>
                <a:cxn ang="0">
                  <a:pos x="182" y="484"/>
                </a:cxn>
                <a:cxn ang="0">
                  <a:pos x="182" y="470"/>
                </a:cxn>
                <a:cxn ang="0">
                  <a:pos x="707" y="470"/>
                </a:cxn>
                <a:cxn ang="0">
                  <a:pos x="184" y="337"/>
                </a:cxn>
                <a:cxn ang="0">
                  <a:pos x="353" y="148"/>
                </a:cxn>
                <a:cxn ang="0">
                  <a:pos x="523" y="337"/>
                </a:cxn>
                <a:cxn ang="0">
                  <a:pos x="523" y="350"/>
                </a:cxn>
                <a:cxn ang="0">
                  <a:pos x="184" y="350"/>
                </a:cxn>
                <a:cxn ang="0">
                  <a:pos x="184" y="337"/>
                </a:cxn>
              </a:cxnLst>
              <a:rect l="0" t="0" r="r" b="b"/>
              <a:pathLst>
                <a:path w="707" h="825">
                  <a:moveTo>
                    <a:pt x="707" y="470"/>
                  </a:moveTo>
                  <a:cubicBezTo>
                    <a:pt x="707" y="408"/>
                    <a:pt x="707" y="408"/>
                    <a:pt x="707" y="408"/>
                  </a:cubicBezTo>
                  <a:cubicBezTo>
                    <a:pt x="707" y="170"/>
                    <a:pt x="615" y="0"/>
                    <a:pt x="353" y="0"/>
                  </a:cubicBezTo>
                  <a:cubicBezTo>
                    <a:pt x="120" y="0"/>
                    <a:pt x="0" y="129"/>
                    <a:pt x="0" y="392"/>
                  </a:cubicBezTo>
                  <a:cubicBezTo>
                    <a:pt x="0" y="440"/>
                    <a:pt x="0" y="440"/>
                    <a:pt x="0" y="440"/>
                  </a:cubicBezTo>
                  <a:cubicBezTo>
                    <a:pt x="0" y="716"/>
                    <a:pt x="100" y="825"/>
                    <a:pt x="383" y="825"/>
                  </a:cubicBezTo>
                  <a:cubicBezTo>
                    <a:pt x="514" y="825"/>
                    <a:pt x="615" y="805"/>
                    <a:pt x="674" y="791"/>
                  </a:cubicBezTo>
                  <a:cubicBezTo>
                    <a:pt x="674" y="653"/>
                    <a:pt x="674" y="653"/>
                    <a:pt x="674" y="653"/>
                  </a:cubicBezTo>
                  <a:cubicBezTo>
                    <a:pt x="571" y="663"/>
                    <a:pt x="473" y="671"/>
                    <a:pt x="391" y="671"/>
                  </a:cubicBezTo>
                  <a:cubicBezTo>
                    <a:pt x="199" y="671"/>
                    <a:pt x="182" y="598"/>
                    <a:pt x="182" y="484"/>
                  </a:cubicBezTo>
                  <a:cubicBezTo>
                    <a:pt x="182" y="470"/>
                    <a:pt x="182" y="470"/>
                    <a:pt x="182" y="470"/>
                  </a:cubicBezTo>
                  <a:lnTo>
                    <a:pt x="707" y="470"/>
                  </a:lnTo>
                  <a:close/>
                  <a:moveTo>
                    <a:pt x="184" y="337"/>
                  </a:moveTo>
                  <a:cubicBezTo>
                    <a:pt x="184" y="248"/>
                    <a:pt x="206" y="148"/>
                    <a:pt x="353" y="148"/>
                  </a:cubicBezTo>
                  <a:cubicBezTo>
                    <a:pt x="505" y="148"/>
                    <a:pt x="523" y="247"/>
                    <a:pt x="523" y="337"/>
                  </a:cubicBezTo>
                  <a:cubicBezTo>
                    <a:pt x="523" y="350"/>
                    <a:pt x="523" y="350"/>
                    <a:pt x="523" y="350"/>
                  </a:cubicBezTo>
                  <a:cubicBezTo>
                    <a:pt x="184" y="350"/>
                    <a:pt x="184" y="350"/>
                    <a:pt x="184" y="350"/>
                  </a:cubicBezTo>
                  <a:lnTo>
                    <a:pt x="184" y="3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5" name="Freeform 11"/>
            <p:cNvSpPr>
              <a:spLocks noEditPoints="1"/>
            </p:cNvSpPr>
            <p:nvPr userDrawn="1"/>
          </p:nvSpPr>
          <p:spPr bwMode="gray">
            <a:xfrm>
              <a:off x="4887913" y="1146175"/>
              <a:ext cx="311150" cy="498475"/>
            </a:xfrm>
            <a:custGeom>
              <a:avLst/>
              <a:gdLst/>
              <a:ahLst/>
              <a:cxnLst>
                <a:cxn ang="0">
                  <a:pos x="501" y="0"/>
                </a:cxn>
                <a:cxn ang="0">
                  <a:pos x="501" y="294"/>
                </a:cxn>
                <a:cxn ang="0">
                  <a:pos x="338" y="278"/>
                </a:cxn>
                <a:cxn ang="0">
                  <a:pos x="0" y="640"/>
                </a:cxn>
                <a:cxn ang="0">
                  <a:pos x="0" y="752"/>
                </a:cxn>
                <a:cxn ang="0">
                  <a:pos x="292" y="1103"/>
                </a:cxn>
                <a:cxn ang="0">
                  <a:pos x="512" y="1041"/>
                </a:cxn>
                <a:cxn ang="0">
                  <a:pos x="512" y="1082"/>
                </a:cxn>
                <a:cxn ang="0">
                  <a:pos x="685" y="1082"/>
                </a:cxn>
                <a:cxn ang="0">
                  <a:pos x="685" y="0"/>
                </a:cxn>
                <a:cxn ang="0">
                  <a:pos x="501" y="0"/>
                </a:cxn>
                <a:cxn ang="0">
                  <a:pos x="503" y="912"/>
                </a:cxn>
                <a:cxn ang="0">
                  <a:pos x="344" y="947"/>
                </a:cxn>
                <a:cxn ang="0">
                  <a:pos x="184" y="752"/>
                </a:cxn>
                <a:cxn ang="0">
                  <a:pos x="184" y="640"/>
                </a:cxn>
                <a:cxn ang="0">
                  <a:pos x="356" y="432"/>
                </a:cxn>
                <a:cxn ang="0">
                  <a:pos x="503" y="446"/>
                </a:cxn>
                <a:cxn ang="0">
                  <a:pos x="503" y="912"/>
                </a:cxn>
              </a:cxnLst>
              <a:rect l="0" t="0" r="r" b="b"/>
              <a:pathLst>
                <a:path w="685" h="1103">
                  <a:moveTo>
                    <a:pt x="501" y="0"/>
                  </a:moveTo>
                  <a:cubicBezTo>
                    <a:pt x="501" y="294"/>
                    <a:pt x="501" y="294"/>
                    <a:pt x="501" y="294"/>
                  </a:cubicBezTo>
                  <a:cubicBezTo>
                    <a:pt x="448" y="284"/>
                    <a:pt x="397" y="278"/>
                    <a:pt x="338" y="278"/>
                  </a:cubicBezTo>
                  <a:cubicBezTo>
                    <a:pt x="138" y="278"/>
                    <a:pt x="0" y="365"/>
                    <a:pt x="0" y="640"/>
                  </a:cubicBezTo>
                  <a:cubicBezTo>
                    <a:pt x="0" y="752"/>
                    <a:pt x="0" y="752"/>
                    <a:pt x="0" y="752"/>
                  </a:cubicBezTo>
                  <a:cubicBezTo>
                    <a:pt x="0" y="991"/>
                    <a:pt x="109" y="1103"/>
                    <a:pt x="292" y="1103"/>
                  </a:cubicBezTo>
                  <a:cubicBezTo>
                    <a:pt x="384" y="1103"/>
                    <a:pt x="459" y="1075"/>
                    <a:pt x="512" y="1041"/>
                  </a:cubicBezTo>
                  <a:cubicBezTo>
                    <a:pt x="512" y="1082"/>
                    <a:pt x="512" y="1082"/>
                    <a:pt x="512" y="1082"/>
                  </a:cubicBezTo>
                  <a:cubicBezTo>
                    <a:pt x="685" y="1082"/>
                    <a:pt x="685" y="1082"/>
                    <a:pt x="685" y="1082"/>
                  </a:cubicBezTo>
                  <a:cubicBezTo>
                    <a:pt x="685" y="0"/>
                    <a:pt x="685" y="0"/>
                    <a:pt x="685" y="0"/>
                  </a:cubicBezTo>
                  <a:lnTo>
                    <a:pt x="501" y="0"/>
                  </a:lnTo>
                  <a:close/>
                  <a:moveTo>
                    <a:pt x="503" y="912"/>
                  </a:moveTo>
                  <a:cubicBezTo>
                    <a:pt x="454" y="933"/>
                    <a:pt x="401" y="947"/>
                    <a:pt x="344" y="947"/>
                  </a:cubicBezTo>
                  <a:cubicBezTo>
                    <a:pt x="230" y="947"/>
                    <a:pt x="184" y="892"/>
                    <a:pt x="184" y="752"/>
                  </a:cubicBezTo>
                  <a:cubicBezTo>
                    <a:pt x="184" y="640"/>
                    <a:pt x="184" y="640"/>
                    <a:pt x="184" y="640"/>
                  </a:cubicBezTo>
                  <a:cubicBezTo>
                    <a:pt x="184" y="464"/>
                    <a:pt x="245" y="432"/>
                    <a:pt x="356" y="432"/>
                  </a:cubicBezTo>
                  <a:cubicBezTo>
                    <a:pt x="393" y="432"/>
                    <a:pt x="450" y="437"/>
                    <a:pt x="503" y="446"/>
                  </a:cubicBezTo>
                  <a:lnTo>
                    <a:pt x="503" y="9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6" name="Freeform 12"/>
            <p:cNvSpPr>
              <a:spLocks noEditPoints="1"/>
            </p:cNvSpPr>
            <p:nvPr userDrawn="1"/>
          </p:nvSpPr>
          <p:spPr bwMode="gray">
            <a:xfrm>
              <a:off x="5403850" y="1271588"/>
              <a:ext cx="309563" cy="500062"/>
            </a:xfrm>
            <a:custGeom>
              <a:avLst/>
              <a:gdLst/>
              <a:ahLst/>
              <a:cxnLst>
                <a:cxn ang="0">
                  <a:pos x="384" y="0"/>
                </a:cxn>
                <a:cxn ang="0">
                  <a:pos x="0" y="364"/>
                </a:cxn>
                <a:cxn ang="0">
                  <a:pos x="0" y="451"/>
                </a:cxn>
                <a:cxn ang="0">
                  <a:pos x="361" y="813"/>
                </a:cxn>
                <a:cxn ang="0">
                  <a:pos x="501" y="802"/>
                </a:cxn>
                <a:cxn ang="0">
                  <a:pos x="501" y="833"/>
                </a:cxn>
                <a:cxn ang="0">
                  <a:pos x="340" y="965"/>
                </a:cxn>
                <a:cxn ang="0">
                  <a:pos x="45" y="953"/>
                </a:cxn>
                <a:cxn ang="0">
                  <a:pos x="45" y="1078"/>
                </a:cxn>
                <a:cxn ang="0">
                  <a:pos x="351" y="1109"/>
                </a:cxn>
                <a:cxn ang="0">
                  <a:pos x="685" y="833"/>
                </a:cxn>
                <a:cxn ang="0">
                  <a:pos x="685" y="20"/>
                </a:cxn>
                <a:cxn ang="0">
                  <a:pos x="384" y="0"/>
                </a:cxn>
                <a:cxn ang="0">
                  <a:pos x="501" y="651"/>
                </a:cxn>
                <a:cxn ang="0">
                  <a:pos x="371" y="660"/>
                </a:cxn>
                <a:cxn ang="0">
                  <a:pos x="184" y="451"/>
                </a:cxn>
                <a:cxn ang="0">
                  <a:pos x="184" y="365"/>
                </a:cxn>
                <a:cxn ang="0">
                  <a:pos x="373" y="154"/>
                </a:cxn>
                <a:cxn ang="0">
                  <a:pos x="501" y="162"/>
                </a:cxn>
                <a:cxn ang="0">
                  <a:pos x="501" y="651"/>
                </a:cxn>
              </a:cxnLst>
              <a:rect l="0" t="0" r="r" b="b"/>
              <a:pathLst>
                <a:path w="685" h="1109">
                  <a:moveTo>
                    <a:pt x="384" y="0"/>
                  </a:moveTo>
                  <a:cubicBezTo>
                    <a:pt x="113" y="0"/>
                    <a:pt x="0" y="116"/>
                    <a:pt x="0" y="364"/>
                  </a:cubicBezTo>
                  <a:cubicBezTo>
                    <a:pt x="0" y="451"/>
                    <a:pt x="0" y="451"/>
                    <a:pt x="0" y="451"/>
                  </a:cubicBezTo>
                  <a:cubicBezTo>
                    <a:pt x="0" y="713"/>
                    <a:pt x="131" y="813"/>
                    <a:pt x="361" y="813"/>
                  </a:cubicBezTo>
                  <a:cubicBezTo>
                    <a:pt x="411" y="813"/>
                    <a:pt x="476" y="806"/>
                    <a:pt x="501" y="802"/>
                  </a:cubicBezTo>
                  <a:cubicBezTo>
                    <a:pt x="501" y="833"/>
                    <a:pt x="501" y="833"/>
                    <a:pt x="501" y="833"/>
                  </a:cubicBezTo>
                  <a:cubicBezTo>
                    <a:pt x="501" y="922"/>
                    <a:pt x="485" y="965"/>
                    <a:pt x="340" y="965"/>
                  </a:cubicBezTo>
                  <a:cubicBezTo>
                    <a:pt x="244" y="965"/>
                    <a:pt x="133" y="958"/>
                    <a:pt x="45" y="953"/>
                  </a:cubicBezTo>
                  <a:cubicBezTo>
                    <a:pt x="45" y="1078"/>
                    <a:pt x="45" y="1078"/>
                    <a:pt x="45" y="1078"/>
                  </a:cubicBezTo>
                  <a:cubicBezTo>
                    <a:pt x="71" y="1083"/>
                    <a:pt x="216" y="1109"/>
                    <a:pt x="351" y="1109"/>
                  </a:cubicBezTo>
                  <a:cubicBezTo>
                    <a:pt x="618" y="1109"/>
                    <a:pt x="685" y="1003"/>
                    <a:pt x="685" y="833"/>
                  </a:cubicBezTo>
                  <a:cubicBezTo>
                    <a:pt x="685" y="20"/>
                    <a:pt x="685" y="20"/>
                    <a:pt x="685" y="20"/>
                  </a:cubicBezTo>
                  <a:cubicBezTo>
                    <a:pt x="600" y="10"/>
                    <a:pt x="487" y="0"/>
                    <a:pt x="384" y="0"/>
                  </a:cubicBezTo>
                  <a:close/>
                  <a:moveTo>
                    <a:pt x="501" y="651"/>
                  </a:moveTo>
                  <a:cubicBezTo>
                    <a:pt x="483" y="655"/>
                    <a:pt x="419" y="660"/>
                    <a:pt x="371" y="660"/>
                  </a:cubicBezTo>
                  <a:cubicBezTo>
                    <a:pt x="234" y="660"/>
                    <a:pt x="184" y="609"/>
                    <a:pt x="184" y="451"/>
                  </a:cubicBezTo>
                  <a:cubicBezTo>
                    <a:pt x="184" y="365"/>
                    <a:pt x="184" y="365"/>
                    <a:pt x="184" y="365"/>
                  </a:cubicBezTo>
                  <a:cubicBezTo>
                    <a:pt x="184" y="220"/>
                    <a:pt x="223" y="154"/>
                    <a:pt x="373" y="154"/>
                  </a:cubicBezTo>
                  <a:cubicBezTo>
                    <a:pt x="432" y="154"/>
                    <a:pt x="486" y="159"/>
                    <a:pt x="501" y="162"/>
                  </a:cubicBezTo>
                  <a:lnTo>
                    <a:pt x="501" y="65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7" name="Rectangle 13"/>
            <p:cNvSpPr>
              <a:spLocks noChangeArrowheads="1"/>
            </p:cNvSpPr>
            <p:nvPr userDrawn="1"/>
          </p:nvSpPr>
          <p:spPr bwMode="gray">
            <a:xfrm>
              <a:off x="5786438" y="1146175"/>
              <a:ext cx="84138" cy="4889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8" name="Freeform 14"/>
            <p:cNvSpPr>
              <a:spLocks noEditPoints="1"/>
            </p:cNvSpPr>
            <p:nvPr userDrawn="1"/>
          </p:nvSpPr>
          <p:spPr bwMode="gray">
            <a:xfrm>
              <a:off x="5937250" y="1271588"/>
              <a:ext cx="320675" cy="373062"/>
            </a:xfrm>
            <a:custGeom>
              <a:avLst/>
              <a:gdLst/>
              <a:ahLst/>
              <a:cxnLst>
                <a:cxn ang="0">
                  <a:pos x="354" y="0"/>
                </a:cxn>
                <a:cxn ang="0">
                  <a:pos x="0" y="364"/>
                </a:cxn>
                <a:cxn ang="0">
                  <a:pos x="0" y="460"/>
                </a:cxn>
                <a:cxn ang="0">
                  <a:pos x="354" y="825"/>
                </a:cxn>
                <a:cxn ang="0">
                  <a:pos x="707" y="460"/>
                </a:cxn>
                <a:cxn ang="0">
                  <a:pos x="707" y="364"/>
                </a:cxn>
                <a:cxn ang="0">
                  <a:pos x="354" y="0"/>
                </a:cxn>
                <a:cxn ang="0">
                  <a:pos x="525" y="460"/>
                </a:cxn>
                <a:cxn ang="0">
                  <a:pos x="354" y="667"/>
                </a:cxn>
                <a:cxn ang="0">
                  <a:pos x="182" y="460"/>
                </a:cxn>
                <a:cxn ang="0">
                  <a:pos x="182" y="364"/>
                </a:cxn>
                <a:cxn ang="0">
                  <a:pos x="354" y="158"/>
                </a:cxn>
                <a:cxn ang="0">
                  <a:pos x="525" y="364"/>
                </a:cxn>
                <a:cxn ang="0">
                  <a:pos x="525" y="460"/>
                </a:cxn>
              </a:cxnLst>
              <a:rect l="0" t="0" r="r" b="b"/>
              <a:pathLst>
                <a:path w="707" h="825">
                  <a:moveTo>
                    <a:pt x="354" y="0"/>
                  </a:moveTo>
                  <a:cubicBezTo>
                    <a:pt x="125" y="0"/>
                    <a:pt x="0" y="117"/>
                    <a:pt x="0" y="364"/>
                  </a:cubicBezTo>
                  <a:cubicBezTo>
                    <a:pt x="0" y="460"/>
                    <a:pt x="0" y="460"/>
                    <a:pt x="0" y="460"/>
                  </a:cubicBezTo>
                  <a:cubicBezTo>
                    <a:pt x="0" y="708"/>
                    <a:pt x="125" y="825"/>
                    <a:pt x="354" y="825"/>
                  </a:cubicBezTo>
                  <a:cubicBezTo>
                    <a:pt x="582" y="825"/>
                    <a:pt x="707" y="708"/>
                    <a:pt x="707" y="460"/>
                  </a:cubicBezTo>
                  <a:cubicBezTo>
                    <a:pt x="707" y="364"/>
                    <a:pt x="707" y="364"/>
                    <a:pt x="707" y="364"/>
                  </a:cubicBezTo>
                  <a:cubicBezTo>
                    <a:pt x="707" y="117"/>
                    <a:pt x="582" y="0"/>
                    <a:pt x="354" y="0"/>
                  </a:cubicBezTo>
                  <a:close/>
                  <a:moveTo>
                    <a:pt x="525" y="460"/>
                  </a:moveTo>
                  <a:cubicBezTo>
                    <a:pt x="525" y="610"/>
                    <a:pt x="473" y="667"/>
                    <a:pt x="354" y="667"/>
                  </a:cubicBezTo>
                  <a:cubicBezTo>
                    <a:pt x="234" y="667"/>
                    <a:pt x="182" y="610"/>
                    <a:pt x="182" y="460"/>
                  </a:cubicBezTo>
                  <a:cubicBezTo>
                    <a:pt x="182" y="364"/>
                    <a:pt x="182" y="364"/>
                    <a:pt x="182" y="364"/>
                  </a:cubicBezTo>
                  <a:cubicBezTo>
                    <a:pt x="182" y="213"/>
                    <a:pt x="235" y="158"/>
                    <a:pt x="354" y="158"/>
                  </a:cubicBezTo>
                  <a:cubicBezTo>
                    <a:pt x="473" y="158"/>
                    <a:pt x="525" y="213"/>
                    <a:pt x="525" y="364"/>
                  </a:cubicBezTo>
                  <a:lnTo>
                    <a:pt x="525" y="46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39" name="Freeform 15"/>
            <p:cNvSpPr>
              <a:spLocks noEditPoints="1"/>
            </p:cNvSpPr>
            <p:nvPr userDrawn="1"/>
          </p:nvSpPr>
          <p:spPr bwMode="gray">
            <a:xfrm>
              <a:off x="6323013" y="1146175"/>
              <a:ext cx="309563" cy="498475"/>
            </a:xfrm>
            <a:custGeom>
              <a:avLst/>
              <a:gdLst/>
              <a:ahLst/>
              <a:cxnLst>
                <a:cxn ang="0">
                  <a:pos x="367" y="277"/>
                </a:cxn>
                <a:cxn ang="0">
                  <a:pos x="183" y="315"/>
                </a:cxn>
                <a:cxn ang="0">
                  <a:pos x="183" y="0"/>
                </a:cxn>
                <a:cxn ang="0">
                  <a:pos x="0" y="0"/>
                </a:cxn>
                <a:cxn ang="0">
                  <a:pos x="0" y="1080"/>
                </a:cxn>
                <a:cxn ang="0">
                  <a:pos x="314" y="1103"/>
                </a:cxn>
                <a:cxn ang="0">
                  <a:pos x="684" y="734"/>
                </a:cxn>
                <a:cxn ang="0">
                  <a:pos x="684" y="625"/>
                </a:cxn>
                <a:cxn ang="0">
                  <a:pos x="367" y="277"/>
                </a:cxn>
                <a:cxn ang="0">
                  <a:pos x="501" y="734"/>
                </a:cxn>
                <a:cxn ang="0">
                  <a:pos x="317" y="945"/>
                </a:cxn>
                <a:cxn ang="0">
                  <a:pos x="182" y="940"/>
                </a:cxn>
                <a:cxn ang="0">
                  <a:pos x="182" y="462"/>
                </a:cxn>
                <a:cxn ang="0">
                  <a:pos x="343" y="433"/>
                </a:cxn>
                <a:cxn ang="0">
                  <a:pos x="501" y="624"/>
                </a:cxn>
                <a:cxn ang="0">
                  <a:pos x="501" y="734"/>
                </a:cxn>
              </a:cxnLst>
              <a:rect l="0" t="0" r="r" b="b"/>
              <a:pathLst>
                <a:path w="684" h="1103">
                  <a:moveTo>
                    <a:pt x="367" y="277"/>
                  </a:moveTo>
                  <a:cubicBezTo>
                    <a:pt x="307" y="277"/>
                    <a:pt x="240" y="287"/>
                    <a:pt x="183" y="315"/>
                  </a:cubicBezTo>
                  <a:cubicBezTo>
                    <a:pt x="183" y="0"/>
                    <a:pt x="183" y="0"/>
                    <a:pt x="183" y="0"/>
                  </a:cubicBezTo>
                  <a:cubicBezTo>
                    <a:pt x="0" y="0"/>
                    <a:pt x="0" y="0"/>
                    <a:pt x="0" y="0"/>
                  </a:cubicBezTo>
                  <a:cubicBezTo>
                    <a:pt x="0" y="1080"/>
                    <a:pt x="0" y="1080"/>
                    <a:pt x="0" y="1080"/>
                  </a:cubicBezTo>
                  <a:cubicBezTo>
                    <a:pt x="140" y="1097"/>
                    <a:pt x="211" y="1103"/>
                    <a:pt x="314" y="1103"/>
                  </a:cubicBezTo>
                  <a:cubicBezTo>
                    <a:pt x="559" y="1103"/>
                    <a:pt x="684" y="998"/>
                    <a:pt x="684" y="734"/>
                  </a:cubicBezTo>
                  <a:cubicBezTo>
                    <a:pt x="684" y="625"/>
                    <a:pt x="684" y="625"/>
                    <a:pt x="684" y="625"/>
                  </a:cubicBezTo>
                  <a:cubicBezTo>
                    <a:pt x="684" y="387"/>
                    <a:pt x="584" y="277"/>
                    <a:pt x="367" y="277"/>
                  </a:cubicBezTo>
                  <a:close/>
                  <a:moveTo>
                    <a:pt x="501" y="734"/>
                  </a:moveTo>
                  <a:cubicBezTo>
                    <a:pt x="501" y="898"/>
                    <a:pt x="445" y="945"/>
                    <a:pt x="317" y="945"/>
                  </a:cubicBezTo>
                  <a:cubicBezTo>
                    <a:pt x="260" y="945"/>
                    <a:pt x="213" y="941"/>
                    <a:pt x="182" y="940"/>
                  </a:cubicBezTo>
                  <a:cubicBezTo>
                    <a:pt x="182" y="462"/>
                    <a:pt x="182" y="462"/>
                    <a:pt x="182" y="462"/>
                  </a:cubicBezTo>
                  <a:cubicBezTo>
                    <a:pt x="231" y="439"/>
                    <a:pt x="309" y="433"/>
                    <a:pt x="343" y="433"/>
                  </a:cubicBezTo>
                  <a:cubicBezTo>
                    <a:pt x="460" y="433"/>
                    <a:pt x="501" y="482"/>
                    <a:pt x="501" y="624"/>
                  </a:cubicBezTo>
                  <a:lnTo>
                    <a:pt x="501" y="7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0" name="Freeform 16"/>
            <p:cNvSpPr>
              <a:spLocks noEditPoints="1"/>
            </p:cNvSpPr>
            <p:nvPr userDrawn="1"/>
          </p:nvSpPr>
          <p:spPr bwMode="gray">
            <a:xfrm>
              <a:off x="6688138" y="1271588"/>
              <a:ext cx="293688" cy="373062"/>
            </a:xfrm>
            <a:custGeom>
              <a:avLst/>
              <a:gdLst/>
              <a:ahLst/>
              <a:cxnLst>
                <a:cxn ang="0">
                  <a:pos x="331" y="0"/>
                </a:cxn>
                <a:cxn ang="0">
                  <a:pos x="55" y="44"/>
                </a:cxn>
                <a:cxn ang="0">
                  <a:pos x="55" y="168"/>
                </a:cxn>
                <a:cxn ang="0">
                  <a:pos x="301" y="152"/>
                </a:cxn>
                <a:cxn ang="0">
                  <a:pos x="464" y="286"/>
                </a:cxn>
                <a:cxn ang="0">
                  <a:pos x="464" y="335"/>
                </a:cxn>
                <a:cxn ang="0">
                  <a:pos x="370" y="335"/>
                </a:cxn>
                <a:cxn ang="0">
                  <a:pos x="0" y="571"/>
                </a:cxn>
                <a:cxn ang="0">
                  <a:pos x="0" y="600"/>
                </a:cxn>
                <a:cxn ang="0">
                  <a:pos x="230" y="825"/>
                </a:cxn>
                <a:cxn ang="0">
                  <a:pos x="478" y="752"/>
                </a:cxn>
                <a:cxn ang="0">
                  <a:pos x="478" y="804"/>
                </a:cxn>
                <a:cxn ang="0">
                  <a:pos x="647" y="804"/>
                </a:cxn>
                <a:cxn ang="0">
                  <a:pos x="647" y="286"/>
                </a:cxn>
                <a:cxn ang="0">
                  <a:pos x="331" y="0"/>
                </a:cxn>
                <a:cxn ang="0">
                  <a:pos x="468" y="644"/>
                </a:cxn>
                <a:cxn ang="0">
                  <a:pos x="288" y="691"/>
                </a:cxn>
                <a:cxn ang="0">
                  <a:pos x="178" y="599"/>
                </a:cxn>
                <a:cxn ang="0">
                  <a:pos x="178" y="566"/>
                </a:cxn>
                <a:cxn ang="0">
                  <a:pos x="370" y="447"/>
                </a:cxn>
                <a:cxn ang="0">
                  <a:pos x="468" y="447"/>
                </a:cxn>
                <a:cxn ang="0">
                  <a:pos x="468" y="644"/>
                </a:cxn>
              </a:cxnLst>
              <a:rect l="0" t="0" r="r" b="b"/>
              <a:pathLst>
                <a:path w="647" h="825">
                  <a:moveTo>
                    <a:pt x="331" y="0"/>
                  </a:moveTo>
                  <a:cubicBezTo>
                    <a:pt x="205" y="0"/>
                    <a:pt x="88" y="30"/>
                    <a:pt x="55" y="44"/>
                  </a:cubicBezTo>
                  <a:cubicBezTo>
                    <a:pt x="55" y="168"/>
                    <a:pt x="55" y="168"/>
                    <a:pt x="55" y="168"/>
                  </a:cubicBezTo>
                  <a:cubicBezTo>
                    <a:pt x="141" y="158"/>
                    <a:pt x="223" y="152"/>
                    <a:pt x="301" y="152"/>
                  </a:cubicBezTo>
                  <a:cubicBezTo>
                    <a:pt x="440" y="152"/>
                    <a:pt x="464" y="174"/>
                    <a:pt x="464" y="286"/>
                  </a:cubicBezTo>
                  <a:cubicBezTo>
                    <a:pt x="464" y="335"/>
                    <a:pt x="464" y="335"/>
                    <a:pt x="464" y="335"/>
                  </a:cubicBezTo>
                  <a:cubicBezTo>
                    <a:pt x="370" y="335"/>
                    <a:pt x="370" y="335"/>
                    <a:pt x="370" y="335"/>
                  </a:cubicBezTo>
                  <a:cubicBezTo>
                    <a:pt x="151" y="335"/>
                    <a:pt x="0" y="362"/>
                    <a:pt x="0" y="571"/>
                  </a:cubicBezTo>
                  <a:cubicBezTo>
                    <a:pt x="0" y="600"/>
                    <a:pt x="0" y="600"/>
                    <a:pt x="0" y="600"/>
                  </a:cubicBezTo>
                  <a:cubicBezTo>
                    <a:pt x="0" y="752"/>
                    <a:pt x="84" y="825"/>
                    <a:pt x="230" y="825"/>
                  </a:cubicBezTo>
                  <a:cubicBezTo>
                    <a:pt x="341" y="825"/>
                    <a:pt x="429" y="786"/>
                    <a:pt x="478" y="752"/>
                  </a:cubicBezTo>
                  <a:cubicBezTo>
                    <a:pt x="478" y="804"/>
                    <a:pt x="478" y="804"/>
                    <a:pt x="478" y="804"/>
                  </a:cubicBezTo>
                  <a:cubicBezTo>
                    <a:pt x="647" y="804"/>
                    <a:pt x="647" y="804"/>
                    <a:pt x="647" y="804"/>
                  </a:cubicBezTo>
                  <a:cubicBezTo>
                    <a:pt x="647" y="286"/>
                    <a:pt x="647" y="286"/>
                    <a:pt x="647" y="286"/>
                  </a:cubicBezTo>
                  <a:cubicBezTo>
                    <a:pt x="647" y="85"/>
                    <a:pt x="582" y="0"/>
                    <a:pt x="331" y="0"/>
                  </a:cubicBezTo>
                  <a:close/>
                  <a:moveTo>
                    <a:pt x="468" y="644"/>
                  </a:moveTo>
                  <a:cubicBezTo>
                    <a:pt x="440" y="660"/>
                    <a:pt x="364" y="691"/>
                    <a:pt x="288" y="691"/>
                  </a:cubicBezTo>
                  <a:cubicBezTo>
                    <a:pt x="223" y="691"/>
                    <a:pt x="178" y="671"/>
                    <a:pt x="178" y="599"/>
                  </a:cubicBezTo>
                  <a:cubicBezTo>
                    <a:pt x="178" y="566"/>
                    <a:pt x="178" y="566"/>
                    <a:pt x="178" y="566"/>
                  </a:cubicBezTo>
                  <a:cubicBezTo>
                    <a:pt x="178" y="463"/>
                    <a:pt x="235" y="447"/>
                    <a:pt x="370" y="447"/>
                  </a:cubicBezTo>
                  <a:cubicBezTo>
                    <a:pt x="468" y="447"/>
                    <a:pt x="468" y="447"/>
                    <a:pt x="468" y="447"/>
                  </a:cubicBezTo>
                  <a:lnTo>
                    <a:pt x="468" y="64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1" name="Rectangle 17"/>
            <p:cNvSpPr>
              <a:spLocks noChangeArrowheads="1"/>
            </p:cNvSpPr>
            <p:nvPr userDrawn="1"/>
          </p:nvSpPr>
          <p:spPr bwMode="gray">
            <a:xfrm>
              <a:off x="7058025" y="1146175"/>
              <a:ext cx="84138" cy="4889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2" name="Rectangle 18"/>
            <p:cNvSpPr>
              <a:spLocks noChangeArrowheads="1"/>
            </p:cNvSpPr>
            <p:nvPr userDrawn="1"/>
          </p:nvSpPr>
          <p:spPr bwMode="gray">
            <a:xfrm>
              <a:off x="7226300" y="1146175"/>
              <a:ext cx="82550" cy="4889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3" name="Freeform 19"/>
            <p:cNvSpPr>
              <a:spLocks/>
            </p:cNvSpPr>
            <p:nvPr userDrawn="1"/>
          </p:nvSpPr>
          <p:spPr bwMode="gray">
            <a:xfrm>
              <a:off x="7364413" y="1281113"/>
              <a:ext cx="342900" cy="490537"/>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7"/>
                </a:cxn>
                <a:cxn ang="0">
                  <a:pos x="153" y="944"/>
                </a:cxn>
                <a:cxn ang="0">
                  <a:pos x="5" y="938"/>
                </a:cxn>
                <a:cxn ang="0">
                  <a:pos x="5" y="1072"/>
                </a:cxn>
                <a:cxn ang="0">
                  <a:pos x="192" y="1089"/>
                </a:cxn>
                <a:cxn ang="0">
                  <a:pos x="486" y="813"/>
                </a:cxn>
                <a:cxn ang="0">
                  <a:pos x="758" y="0"/>
                </a:cxn>
              </a:cxnLst>
              <a:rect l="0" t="0" r="r" b="b"/>
              <a:pathLst>
                <a:path w="758" h="1089">
                  <a:moveTo>
                    <a:pt x="758" y="0"/>
                  </a:moveTo>
                  <a:cubicBezTo>
                    <a:pt x="568" y="0"/>
                    <a:pt x="568" y="0"/>
                    <a:pt x="568" y="0"/>
                  </a:cubicBezTo>
                  <a:cubicBezTo>
                    <a:pt x="444" y="416"/>
                    <a:pt x="444" y="416"/>
                    <a:pt x="444" y="416"/>
                  </a:cubicBezTo>
                  <a:cubicBezTo>
                    <a:pt x="423" y="486"/>
                    <a:pt x="409" y="548"/>
                    <a:pt x="392" y="625"/>
                  </a:cubicBezTo>
                  <a:cubicBezTo>
                    <a:pt x="370" y="548"/>
                    <a:pt x="357" y="486"/>
                    <a:pt x="335" y="416"/>
                  </a:cubicBezTo>
                  <a:cubicBezTo>
                    <a:pt x="199" y="0"/>
                    <a:pt x="199" y="0"/>
                    <a:pt x="199" y="0"/>
                  </a:cubicBezTo>
                  <a:cubicBezTo>
                    <a:pt x="0" y="0"/>
                    <a:pt x="0" y="0"/>
                    <a:pt x="0" y="0"/>
                  </a:cubicBezTo>
                  <a:cubicBezTo>
                    <a:pt x="292" y="778"/>
                    <a:pt x="292" y="778"/>
                    <a:pt x="292" y="778"/>
                  </a:cubicBezTo>
                  <a:cubicBezTo>
                    <a:pt x="274" y="827"/>
                    <a:pt x="274" y="827"/>
                    <a:pt x="274" y="827"/>
                  </a:cubicBezTo>
                  <a:cubicBezTo>
                    <a:pt x="241" y="913"/>
                    <a:pt x="220" y="944"/>
                    <a:pt x="153" y="944"/>
                  </a:cubicBezTo>
                  <a:cubicBezTo>
                    <a:pt x="104" y="944"/>
                    <a:pt x="69" y="942"/>
                    <a:pt x="5" y="938"/>
                  </a:cubicBezTo>
                  <a:cubicBezTo>
                    <a:pt x="5" y="1072"/>
                    <a:pt x="5" y="1072"/>
                    <a:pt x="5" y="1072"/>
                  </a:cubicBezTo>
                  <a:cubicBezTo>
                    <a:pt x="46" y="1080"/>
                    <a:pt x="117" y="1089"/>
                    <a:pt x="192" y="1089"/>
                  </a:cubicBezTo>
                  <a:cubicBezTo>
                    <a:pt x="364" y="1089"/>
                    <a:pt x="423" y="998"/>
                    <a:pt x="486" y="813"/>
                  </a:cubicBezTo>
                  <a:lnTo>
                    <a:pt x="75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grpSp>
      <p:grpSp>
        <p:nvGrpSpPr>
          <p:cNvPr id="2" name="Group 16"/>
          <p:cNvGrpSpPr>
            <a:grpSpLocks noChangeAspect="1"/>
          </p:cNvGrpSpPr>
          <p:nvPr userDrawn="1"/>
        </p:nvGrpSpPr>
        <p:grpSpPr bwMode="gray">
          <a:xfrm>
            <a:off x="7519988" y="319740"/>
            <a:ext cx="1294620" cy="660713"/>
            <a:chOff x="201" y="3064"/>
            <a:chExt cx="1951" cy="997"/>
          </a:xfrm>
        </p:grpSpPr>
        <p:sp>
          <p:nvSpPr>
            <p:cNvPr id="336913" name="Freeform 17"/>
            <p:cNvSpPr>
              <a:spLocks noChangeAspect="1" noEditPoints="1"/>
            </p:cNvSpPr>
            <p:nvPr/>
          </p:nvSpPr>
          <p:spPr bwMode="gray">
            <a:xfrm>
              <a:off x="201" y="3875"/>
              <a:ext cx="115" cy="183"/>
            </a:xfrm>
            <a:custGeom>
              <a:avLst/>
              <a:gdLst/>
              <a:ahLst/>
              <a:cxnLst>
                <a:cxn ang="0">
                  <a:pos x="401" y="0"/>
                </a:cxn>
                <a:cxn ang="0">
                  <a:pos x="172" y="71"/>
                </a:cxn>
                <a:cxn ang="0">
                  <a:pos x="172" y="20"/>
                </a:cxn>
                <a:cxn ang="0">
                  <a:pos x="0" y="20"/>
                </a:cxn>
                <a:cxn ang="0">
                  <a:pos x="0" y="1090"/>
                </a:cxn>
                <a:cxn ang="0">
                  <a:pos x="183" y="1090"/>
                </a:cxn>
                <a:cxn ang="0">
                  <a:pos x="183" y="806"/>
                </a:cxn>
                <a:cxn ang="0">
                  <a:pos x="339" y="823"/>
                </a:cxn>
                <a:cxn ang="0">
                  <a:pos x="684" y="441"/>
                </a:cxn>
                <a:cxn ang="0">
                  <a:pos x="684" y="369"/>
                </a:cxn>
                <a:cxn ang="0">
                  <a:pos x="401" y="0"/>
                </a:cxn>
                <a:cxn ang="0">
                  <a:pos x="501" y="441"/>
                </a:cxn>
                <a:cxn ang="0">
                  <a:pos x="326" y="670"/>
                </a:cxn>
                <a:cxn ang="0">
                  <a:pos x="181" y="654"/>
                </a:cxn>
                <a:cxn ang="0">
                  <a:pos x="181" y="199"/>
                </a:cxn>
                <a:cxn ang="0">
                  <a:pos x="351" y="157"/>
                </a:cxn>
                <a:cxn ang="0">
                  <a:pos x="501" y="369"/>
                </a:cxn>
                <a:cxn ang="0">
                  <a:pos x="501" y="441"/>
                </a:cxn>
              </a:cxnLst>
              <a:rect l="0" t="0" r="r" b="b"/>
              <a:pathLst>
                <a:path w="684" h="1090">
                  <a:moveTo>
                    <a:pt x="401" y="0"/>
                  </a:moveTo>
                  <a:cubicBezTo>
                    <a:pt x="325" y="0"/>
                    <a:pt x="243" y="22"/>
                    <a:pt x="172" y="71"/>
                  </a:cubicBezTo>
                  <a:cubicBezTo>
                    <a:pt x="172" y="20"/>
                    <a:pt x="172" y="20"/>
                    <a:pt x="172" y="20"/>
                  </a:cubicBezTo>
                  <a:cubicBezTo>
                    <a:pt x="0" y="20"/>
                    <a:pt x="0" y="20"/>
                    <a:pt x="0" y="20"/>
                  </a:cubicBezTo>
                  <a:cubicBezTo>
                    <a:pt x="0" y="1090"/>
                    <a:pt x="0" y="1090"/>
                    <a:pt x="0" y="1090"/>
                  </a:cubicBezTo>
                  <a:cubicBezTo>
                    <a:pt x="183" y="1090"/>
                    <a:pt x="183" y="1090"/>
                    <a:pt x="183" y="1090"/>
                  </a:cubicBezTo>
                  <a:cubicBezTo>
                    <a:pt x="183" y="806"/>
                    <a:pt x="183" y="806"/>
                    <a:pt x="183" y="806"/>
                  </a:cubicBezTo>
                  <a:cubicBezTo>
                    <a:pt x="223" y="816"/>
                    <a:pt x="290" y="823"/>
                    <a:pt x="339" y="823"/>
                  </a:cubicBezTo>
                  <a:cubicBezTo>
                    <a:pt x="543" y="823"/>
                    <a:pt x="684" y="732"/>
                    <a:pt x="684" y="441"/>
                  </a:cubicBezTo>
                  <a:cubicBezTo>
                    <a:pt x="684" y="369"/>
                    <a:pt x="684" y="369"/>
                    <a:pt x="684" y="369"/>
                  </a:cubicBezTo>
                  <a:cubicBezTo>
                    <a:pt x="684" y="99"/>
                    <a:pt x="577" y="0"/>
                    <a:pt x="401" y="0"/>
                  </a:cubicBezTo>
                  <a:close/>
                  <a:moveTo>
                    <a:pt x="501" y="441"/>
                  </a:moveTo>
                  <a:cubicBezTo>
                    <a:pt x="501" y="633"/>
                    <a:pt x="437" y="670"/>
                    <a:pt x="326" y="670"/>
                  </a:cubicBezTo>
                  <a:cubicBezTo>
                    <a:pt x="283" y="670"/>
                    <a:pt x="234" y="664"/>
                    <a:pt x="181" y="654"/>
                  </a:cubicBezTo>
                  <a:cubicBezTo>
                    <a:pt x="181" y="199"/>
                    <a:pt x="181" y="199"/>
                    <a:pt x="181" y="199"/>
                  </a:cubicBezTo>
                  <a:cubicBezTo>
                    <a:pt x="257" y="166"/>
                    <a:pt x="301" y="157"/>
                    <a:pt x="351" y="157"/>
                  </a:cubicBezTo>
                  <a:cubicBezTo>
                    <a:pt x="453" y="157"/>
                    <a:pt x="501" y="205"/>
                    <a:pt x="501" y="369"/>
                  </a:cubicBezTo>
                  <a:lnTo>
                    <a:pt x="501" y="441"/>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4" name="Freeform 18"/>
            <p:cNvSpPr>
              <a:spLocks noChangeAspect="1" noEditPoints="1"/>
            </p:cNvSpPr>
            <p:nvPr/>
          </p:nvSpPr>
          <p:spPr bwMode="gray">
            <a:xfrm>
              <a:off x="336" y="3875"/>
              <a:ext cx="109" cy="138"/>
            </a:xfrm>
            <a:custGeom>
              <a:avLst/>
              <a:gdLst/>
              <a:ahLst/>
              <a:cxnLst>
                <a:cxn ang="0">
                  <a:pos x="331" y="0"/>
                </a:cxn>
                <a:cxn ang="0">
                  <a:pos x="54" y="43"/>
                </a:cxn>
                <a:cxn ang="0">
                  <a:pos x="54" y="167"/>
                </a:cxn>
                <a:cxn ang="0">
                  <a:pos x="301" y="152"/>
                </a:cxn>
                <a:cxn ang="0">
                  <a:pos x="464" y="285"/>
                </a:cxn>
                <a:cxn ang="0">
                  <a:pos x="464" y="334"/>
                </a:cxn>
                <a:cxn ang="0">
                  <a:pos x="370" y="334"/>
                </a:cxn>
                <a:cxn ang="0">
                  <a:pos x="0" y="571"/>
                </a:cxn>
                <a:cxn ang="0">
                  <a:pos x="0" y="600"/>
                </a:cxn>
                <a:cxn ang="0">
                  <a:pos x="230" y="824"/>
                </a:cxn>
                <a:cxn ang="0">
                  <a:pos x="478" y="752"/>
                </a:cxn>
                <a:cxn ang="0">
                  <a:pos x="478" y="803"/>
                </a:cxn>
                <a:cxn ang="0">
                  <a:pos x="647" y="803"/>
                </a:cxn>
                <a:cxn ang="0">
                  <a:pos x="647" y="285"/>
                </a:cxn>
                <a:cxn ang="0">
                  <a:pos x="331" y="0"/>
                </a:cxn>
                <a:cxn ang="0">
                  <a:pos x="468" y="643"/>
                </a:cxn>
                <a:cxn ang="0">
                  <a:pos x="288" y="691"/>
                </a:cxn>
                <a:cxn ang="0">
                  <a:pos x="178" y="599"/>
                </a:cxn>
                <a:cxn ang="0">
                  <a:pos x="178" y="565"/>
                </a:cxn>
                <a:cxn ang="0">
                  <a:pos x="370" y="447"/>
                </a:cxn>
                <a:cxn ang="0">
                  <a:pos x="468" y="447"/>
                </a:cxn>
                <a:cxn ang="0">
                  <a:pos x="468" y="643"/>
                </a:cxn>
              </a:cxnLst>
              <a:rect l="0" t="0" r="r" b="b"/>
              <a:pathLst>
                <a:path w="647" h="824">
                  <a:moveTo>
                    <a:pt x="331" y="0"/>
                  </a:moveTo>
                  <a:cubicBezTo>
                    <a:pt x="205" y="0"/>
                    <a:pt x="88" y="29"/>
                    <a:pt x="54" y="43"/>
                  </a:cubicBezTo>
                  <a:cubicBezTo>
                    <a:pt x="54" y="167"/>
                    <a:pt x="54" y="167"/>
                    <a:pt x="54" y="167"/>
                  </a:cubicBezTo>
                  <a:cubicBezTo>
                    <a:pt x="141" y="157"/>
                    <a:pt x="223" y="152"/>
                    <a:pt x="301" y="152"/>
                  </a:cubicBezTo>
                  <a:cubicBezTo>
                    <a:pt x="440" y="152"/>
                    <a:pt x="464" y="174"/>
                    <a:pt x="464" y="285"/>
                  </a:cubicBezTo>
                  <a:cubicBezTo>
                    <a:pt x="464" y="334"/>
                    <a:pt x="464" y="334"/>
                    <a:pt x="464" y="334"/>
                  </a:cubicBezTo>
                  <a:cubicBezTo>
                    <a:pt x="370" y="334"/>
                    <a:pt x="370" y="334"/>
                    <a:pt x="370" y="334"/>
                  </a:cubicBezTo>
                  <a:cubicBezTo>
                    <a:pt x="151" y="334"/>
                    <a:pt x="0" y="362"/>
                    <a:pt x="0" y="571"/>
                  </a:cubicBezTo>
                  <a:cubicBezTo>
                    <a:pt x="0" y="600"/>
                    <a:pt x="0" y="600"/>
                    <a:pt x="0" y="600"/>
                  </a:cubicBezTo>
                  <a:cubicBezTo>
                    <a:pt x="0" y="752"/>
                    <a:pt x="84" y="824"/>
                    <a:pt x="230" y="824"/>
                  </a:cubicBezTo>
                  <a:cubicBezTo>
                    <a:pt x="341" y="824"/>
                    <a:pt x="429" y="785"/>
                    <a:pt x="478" y="752"/>
                  </a:cubicBezTo>
                  <a:cubicBezTo>
                    <a:pt x="478" y="803"/>
                    <a:pt x="478" y="803"/>
                    <a:pt x="478" y="803"/>
                  </a:cubicBezTo>
                  <a:cubicBezTo>
                    <a:pt x="647" y="803"/>
                    <a:pt x="647" y="803"/>
                    <a:pt x="647" y="803"/>
                  </a:cubicBezTo>
                  <a:cubicBezTo>
                    <a:pt x="647" y="285"/>
                    <a:pt x="647" y="285"/>
                    <a:pt x="647" y="285"/>
                  </a:cubicBezTo>
                  <a:cubicBezTo>
                    <a:pt x="647" y="85"/>
                    <a:pt x="582" y="0"/>
                    <a:pt x="331" y="0"/>
                  </a:cubicBezTo>
                  <a:close/>
                  <a:moveTo>
                    <a:pt x="468" y="643"/>
                  </a:moveTo>
                  <a:cubicBezTo>
                    <a:pt x="440" y="660"/>
                    <a:pt x="363" y="691"/>
                    <a:pt x="288" y="691"/>
                  </a:cubicBezTo>
                  <a:cubicBezTo>
                    <a:pt x="223" y="691"/>
                    <a:pt x="178" y="671"/>
                    <a:pt x="178" y="599"/>
                  </a:cubicBezTo>
                  <a:cubicBezTo>
                    <a:pt x="178" y="565"/>
                    <a:pt x="178" y="565"/>
                    <a:pt x="178" y="565"/>
                  </a:cubicBezTo>
                  <a:cubicBezTo>
                    <a:pt x="178" y="462"/>
                    <a:pt x="235" y="447"/>
                    <a:pt x="370" y="447"/>
                  </a:cubicBezTo>
                  <a:cubicBezTo>
                    <a:pt x="468" y="447"/>
                    <a:pt x="468" y="447"/>
                    <a:pt x="468" y="447"/>
                  </a:cubicBezTo>
                  <a:lnTo>
                    <a:pt x="468" y="64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5" name="Freeform 19"/>
            <p:cNvSpPr>
              <a:spLocks noChangeAspect="1"/>
            </p:cNvSpPr>
            <p:nvPr/>
          </p:nvSpPr>
          <p:spPr bwMode="gray">
            <a:xfrm>
              <a:off x="460" y="3879"/>
              <a:ext cx="127" cy="182"/>
            </a:xfrm>
            <a:custGeom>
              <a:avLst/>
              <a:gdLst/>
              <a:ahLst/>
              <a:cxnLst>
                <a:cxn ang="0">
                  <a:pos x="758" y="0"/>
                </a:cxn>
                <a:cxn ang="0">
                  <a:pos x="568" y="0"/>
                </a:cxn>
                <a:cxn ang="0">
                  <a:pos x="444" y="416"/>
                </a:cxn>
                <a:cxn ang="0">
                  <a:pos x="392" y="625"/>
                </a:cxn>
                <a:cxn ang="0">
                  <a:pos x="335" y="416"/>
                </a:cxn>
                <a:cxn ang="0">
                  <a:pos x="199" y="0"/>
                </a:cxn>
                <a:cxn ang="0">
                  <a:pos x="0" y="0"/>
                </a:cxn>
                <a:cxn ang="0">
                  <a:pos x="292" y="778"/>
                </a:cxn>
                <a:cxn ang="0">
                  <a:pos x="274" y="826"/>
                </a:cxn>
                <a:cxn ang="0">
                  <a:pos x="153" y="943"/>
                </a:cxn>
                <a:cxn ang="0">
                  <a:pos x="5" y="938"/>
                </a:cxn>
                <a:cxn ang="0">
                  <a:pos x="5" y="1071"/>
                </a:cxn>
                <a:cxn ang="0">
                  <a:pos x="192" y="1088"/>
                </a:cxn>
                <a:cxn ang="0">
                  <a:pos x="486" y="813"/>
                </a:cxn>
                <a:cxn ang="0">
                  <a:pos x="758" y="0"/>
                </a:cxn>
              </a:cxnLst>
              <a:rect l="0" t="0" r="r" b="b"/>
              <a:pathLst>
                <a:path w="758" h="1088">
                  <a:moveTo>
                    <a:pt x="758" y="0"/>
                  </a:moveTo>
                  <a:cubicBezTo>
                    <a:pt x="568" y="0"/>
                    <a:pt x="568" y="0"/>
                    <a:pt x="568" y="0"/>
                  </a:cubicBezTo>
                  <a:cubicBezTo>
                    <a:pt x="444" y="416"/>
                    <a:pt x="444" y="416"/>
                    <a:pt x="444" y="416"/>
                  </a:cubicBezTo>
                  <a:cubicBezTo>
                    <a:pt x="423" y="485"/>
                    <a:pt x="409" y="548"/>
                    <a:pt x="392" y="625"/>
                  </a:cubicBezTo>
                  <a:cubicBezTo>
                    <a:pt x="370" y="548"/>
                    <a:pt x="358" y="485"/>
                    <a:pt x="335" y="416"/>
                  </a:cubicBezTo>
                  <a:cubicBezTo>
                    <a:pt x="199" y="0"/>
                    <a:pt x="199" y="0"/>
                    <a:pt x="199" y="0"/>
                  </a:cubicBezTo>
                  <a:cubicBezTo>
                    <a:pt x="0" y="0"/>
                    <a:pt x="0" y="0"/>
                    <a:pt x="0" y="0"/>
                  </a:cubicBezTo>
                  <a:cubicBezTo>
                    <a:pt x="292" y="778"/>
                    <a:pt x="292" y="778"/>
                    <a:pt x="292" y="778"/>
                  </a:cubicBezTo>
                  <a:cubicBezTo>
                    <a:pt x="274" y="826"/>
                    <a:pt x="274" y="826"/>
                    <a:pt x="274" y="826"/>
                  </a:cubicBezTo>
                  <a:cubicBezTo>
                    <a:pt x="241" y="913"/>
                    <a:pt x="220" y="943"/>
                    <a:pt x="153" y="943"/>
                  </a:cubicBezTo>
                  <a:cubicBezTo>
                    <a:pt x="104" y="943"/>
                    <a:pt x="69" y="942"/>
                    <a:pt x="5" y="938"/>
                  </a:cubicBezTo>
                  <a:cubicBezTo>
                    <a:pt x="5" y="1071"/>
                    <a:pt x="5" y="1071"/>
                    <a:pt x="5" y="1071"/>
                  </a:cubicBezTo>
                  <a:cubicBezTo>
                    <a:pt x="46" y="1080"/>
                    <a:pt x="117" y="1088"/>
                    <a:pt x="192" y="1088"/>
                  </a:cubicBezTo>
                  <a:cubicBezTo>
                    <a:pt x="364" y="1088"/>
                    <a:pt x="423" y="998"/>
                    <a:pt x="486" y="813"/>
                  </a:cubicBezTo>
                  <a:lnTo>
                    <a:pt x="758" y="0"/>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6" name="Freeform 20"/>
            <p:cNvSpPr>
              <a:spLocks noChangeAspect="1"/>
            </p:cNvSpPr>
            <p:nvPr/>
          </p:nvSpPr>
          <p:spPr bwMode="gray">
            <a:xfrm>
              <a:off x="608" y="3875"/>
              <a:ext cx="179" cy="135"/>
            </a:xfrm>
            <a:custGeom>
              <a:avLst/>
              <a:gdLst/>
              <a:ahLst/>
              <a:cxnLst>
                <a:cxn ang="0">
                  <a:pos x="1066" y="803"/>
                </a:cxn>
                <a:cxn ang="0">
                  <a:pos x="1066" y="287"/>
                </a:cxn>
                <a:cxn ang="0">
                  <a:pos x="831" y="0"/>
                </a:cxn>
                <a:cxn ang="0">
                  <a:pos x="587" y="85"/>
                </a:cxn>
                <a:cxn ang="0">
                  <a:pos x="409" y="0"/>
                </a:cxn>
                <a:cxn ang="0">
                  <a:pos x="175" y="82"/>
                </a:cxn>
                <a:cxn ang="0">
                  <a:pos x="175" y="20"/>
                </a:cxn>
                <a:cxn ang="0">
                  <a:pos x="0" y="20"/>
                </a:cxn>
                <a:cxn ang="0">
                  <a:pos x="0" y="803"/>
                </a:cxn>
                <a:cxn ang="0">
                  <a:pos x="182" y="803"/>
                </a:cxn>
                <a:cxn ang="0">
                  <a:pos x="182" y="203"/>
                </a:cxn>
                <a:cxn ang="0">
                  <a:pos x="351" y="153"/>
                </a:cxn>
                <a:cxn ang="0">
                  <a:pos x="441" y="290"/>
                </a:cxn>
                <a:cxn ang="0">
                  <a:pos x="441" y="803"/>
                </a:cxn>
                <a:cxn ang="0">
                  <a:pos x="625" y="803"/>
                </a:cxn>
                <a:cxn ang="0">
                  <a:pos x="625" y="290"/>
                </a:cxn>
                <a:cxn ang="0">
                  <a:pos x="621" y="201"/>
                </a:cxn>
                <a:cxn ang="0">
                  <a:pos x="783" y="153"/>
                </a:cxn>
                <a:cxn ang="0">
                  <a:pos x="882" y="290"/>
                </a:cxn>
                <a:cxn ang="0">
                  <a:pos x="882" y="803"/>
                </a:cxn>
                <a:cxn ang="0">
                  <a:pos x="1066" y="803"/>
                </a:cxn>
              </a:cxnLst>
              <a:rect l="0" t="0" r="r" b="b"/>
              <a:pathLst>
                <a:path w="1066" h="803">
                  <a:moveTo>
                    <a:pt x="1066" y="803"/>
                  </a:moveTo>
                  <a:cubicBezTo>
                    <a:pt x="1066" y="287"/>
                    <a:pt x="1066" y="287"/>
                    <a:pt x="1066" y="287"/>
                  </a:cubicBezTo>
                  <a:cubicBezTo>
                    <a:pt x="1066" y="146"/>
                    <a:pt x="1052" y="0"/>
                    <a:pt x="831" y="0"/>
                  </a:cubicBezTo>
                  <a:cubicBezTo>
                    <a:pt x="758" y="0"/>
                    <a:pt x="676" y="24"/>
                    <a:pt x="587" y="85"/>
                  </a:cubicBezTo>
                  <a:cubicBezTo>
                    <a:pt x="555" y="32"/>
                    <a:pt x="502" y="0"/>
                    <a:pt x="409" y="0"/>
                  </a:cubicBezTo>
                  <a:cubicBezTo>
                    <a:pt x="323" y="0"/>
                    <a:pt x="239" y="32"/>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3"/>
                    <a:pt x="182" y="203"/>
                    <a:pt x="182" y="203"/>
                  </a:cubicBezTo>
                  <a:cubicBezTo>
                    <a:pt x="229" y="180"/>
                    <a:pt x="293"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3" y="153"/>
                  </a:cubicBezTo>
                  <a:cubicBezTo>
                    <a:pt x="881" y="153"/>
                    <a:pt x="882" y="203"/>
                    <a:pt x="882" y="290"/>
                  </a:cubicBezTo>
                  <a:cubicBezTo>
                    <a:pt x="882" y="803"/>
                    <a:pt x="882" y="803"/>
                    <a:pt x="882" y="803"/>
                  </a:cubicBezTo>
                  <a:lnTo>
                    <a:pt x="1066"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7" name="Freeform 21"/>
            <p:cNvSpPr>
              <a:spLocks noChangeAspect="1" noEditPoints="1"/>
            </p:cNvSpPr>
            <p:nvPr/>
          </p:nvSpPr>
          <p:spPr bwMode="gray">
            <a:xfrm>
              <a:off x="807" y="3875"/>
              <a:ext cx="119" cy="138"/>
            </a:xfrm>
            <a:custGeom>
              <a:avLst/>
              <a:gdLst/>
              <a:ahLst/>
              <a:cxnLst>
                <a:cxn ang="0">
                  <a:pos x="708" y="469"/>
                </a:cxn>
                <a:cxn ang="0">
                  <a:pos x="708" y="408"/>
                </a:cxn>
                <a:cxn ang="0">
                  <a:pos x="354" y="0"/>
                </a:cxn>
                <a:cxn ang="0">
                  <a:pos x="0" y="391"/>
                </a:cxn>
                <a:cxn ang="0">
                  <a:pos x="0" y="440"/>
                </a:cxn>
                <a:cxn ang="0">
                  <a:pos x="383" y="824"/>
                </a:cxn>
                <a:cxn ang="0">
                  <a:pos x="674" y="791"/>
                </a:cxn>
                <a:cxn ang="0">
                  <a:pos x="674" y="653"/>
                </a:cxn>
                <a:cxn ang="0">
                  <a:pos x="392" y="671"/>
                </a:cxn>
                <a:cxn ang="0">
                  <a:pos x="183" y="483"/>
                </a:cxn>
                <a:cxn ang="0">
                  <a:pos x="183" y="469"/>
                </a:cxn>
                <a:cxn ang="0">
                  <a:pos x="708" y="469"/>
                </a:cxn>
                <a:cxn ang="0">
                  <a:pos x="184" y="337"/>
                </a:cxn>
                <a:cxn ang="0">
                  <a:pos x="354" y="148"/>
                </a:cxn>
                <a:cxn ang="0">
                  <a:pos x="524" y="337"/>
                </a:cxn>
                <a:cxn ang="0">
                  <a:pos x="524" y="350"/>
                </a:cxn>
                <a:cxn ang="0">
                  <a:pos x="184" y="350"/>
                </a:cxn>
                <a:cxn ang="0">
                  <a:pos x="184" y="337"/>
                </a:cxn>
              </a:cxnLst>
              <a:rect l="0" t="0" r="r" b="b"/>
              <a:pathLst>
                <a:path w="708" h="824">
                  <a:moveTo>
                    <a:pt x="708" y="469"/>
                  </a:moveTo>
                  <a:cubicBezTo>
                    <a:pt x="708" y="408"/>
                    <a:pt x="708" y="408"/>
                    <a:pt x="708" y="408"/>
                  </a:cubicBezTo>
                  <a:cubicBezTo>
                    <a:pt x="708"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2" y="671"/>
                  </a:cubicBezTo>
                  <a:cubicBezTo>
                    <a:pt x="199" y="671"/>
                    <a:pt x="183" y="597"/>
                    <a:pt x="183" y="483"/>
                  </a:cubicBezTo>
                  <a:cubicBezTo>
                    <a:pt x="183" y="469"/>
                    <a:pt x="183" y="469"/>
                    <a:pt x="183" y="469"/>
                  </a:cubicBezTo>
                  <a:lnTo>
                    <a:pt x="708"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8" name="Freeform 22"/>
            <p:cNvSpPr>
              <a:spLocks noChangeAspect="1"/>
            </p:cNvSpPr>
            <p:nvPr/>
          </p:nvSpPr>
          <p:spPr bwMode="gray">
            <a:xfrm>
              <a:off x="947" y="3875"/>
              <a:ext cx="114" cy="135"/>
            </a:xfrm>
            <a:custGeom>
              <a:avLst/>
              <a:gdLst/>
              <a:ahLst/>
              <a:cxnLst>
                <a:cxn ang="0">
                  <a:pos x="683" y="803"/>
                </a:cxn>
                <a:cxn ang="0">
                  <a:pos x="683" y="306"/>
                </a:cxn>
                <a:cxn ang="0">
                  <a:pos x="433" y="0"/>
                </a:cxn>
                <a:cxn ang="0">
                  <a:pos x="175" y="82"/>
                </a:cxn>
                <a:cxn ang="0">
                  <a:pos x="175" y="20"/>
                </a:cxn>
                <a:cxn ang="0">
                  <a:pos x="0" y="20"/>
                </a:cxn>
                <a:cxn ang="0">
                  <a:pos x="0" y="803"/>
                </a:cxn>
                <a:cxn ang="0">
                  <a:pos x="182" y="803"/>
                </a:cxn>
                <a:cxn ang="0">
                  <a:pos x="182" y="208"/>
                </a:cxn>
                <a:cxn ang="0">
                  <a:pos x="388" y="155"/>
                </a:cxn>
                <a:cxn ang="0">
                  <a:pos x="498" y="306"/>
                </a:cxn>
                <a:cxn ang="0">
                  <a:pos x="498" y="803"/>
                </a:cxn>
                <a:cxn ang="0">
                  <a:pos x="683" y="803"/>
                </a:cxn>
              </a:cxnLst>
              <a:rect l="0" t="0" r="r" b="b"/>
              <a:pathLst>
                <a:path w="683" h="803">
                  <a:moveTo>
                    <a:pt x="683" y="803"/>
                  </a:moveTo>
                  <a:cubicBezTo>
                    <a:pt x="683" y="306"/>
                    <a:pt x="683" y="306"/>
                    <a:pt x="683" y="306"/>
                  </a:cubicBezTo>
                  <a:cubicBezTo>
                    <a:pt x="683" y="128"/>
                    <a:pt x="654" y="0"/>
                    <a:pt x="433" y="0"/>
                  </a:cubicBezTo>
                  <a:cubicBezTo>
                    <a:pt x="345" y="0"/>
                    <a:pt x="260" y="34"/>
                    <a:pt x="175" y="82"/>
                  </a:cubicBezTo>
                  <a:cubicBezTo>
                    <a:pt x="175" y="20"/>
                    <a:pt x="175" y="20"/>
                    <a:pt x="175" y="20"/>
                  </a:cubicBezTo>
                  <a:cubicBezTo>
                    <a:pt x="0" y="20"/>
                    <a:pt x="0" y="20"/>
                    <a:pt x="0" y="20"/>
                  </a:cubicBezTo>
                  <a:cubicBezTo>
                    <a:pt x="0" y="803"/>
                    <a:pt x="0" y="803"/>
                    <a:pt x="0" y="803"/>
                  </a:cubicBezTo>
                  <a:cubicBezTo>
                    <a:pt x="182" y="803"/>
                    <a:pt x="182" y="803"/>
                    <a:pt x="182" y="803"/>
                  </a:cubicBezTo>
                  <a:cubicBezTo>
                    <a:pt x="182" y="208"/>
                    <a:pt x="182" y="208"/>
                    <a:pt x="182" y="208"/>
                  </a:cubicBezTo>
                  <a:cubicBezTo>
                    <a:pt x="266" y="174"/>
                    <a:pt x="335" y="155"/>
                    <a:pt x="388" y="155"/>
                  </a:cubicBezTo>
                  <a:cubicBezTo>
                    <a:pt x="479" y="155"/>
                    <a:pt x="498" y="194"/>
                    <a:pt x="498" y="306"/>
                  </a:cubicBezTo>
                  <a:cubicBezTo>
                    <a:pt x="498" y="803"/>
                    <a:pt x="498" y="803"/>
                    <a:pt x="498" y="803"/>
                  </a:cubicBezTo>
                  <a:lnTo>
                    <a:pt x="683"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19" name="Freeform 23"/>
            <p:cNvSpPr>
              <a:spLocks noChangeAspect="1"/>
            </p:cNvSpPr>
            <p:nvPr/>
          </p:nvSpPr>
          <p:spPr bwMode="gray">
            <a:xfrm>
              <a:off x="1082" y="3846"/>
              <a:ext cx="87" cy="167"/>
            </a:xfrm>
            <a:custGeom>
              <a:avLst/>
              <a:gdLst/>
              <a:ahLst/>
              <a:cxnLst>
                <a:cxn ang="0">
                  <a:pos x="520" y="981"/>
                </a:cxn>
                <a:cxn ang="0">
                  <a:pos x="520" y="856"/>
                </a:cxn>
                <a:cxn ang="0">
                  <a:pos x="402" y="861"/>
                </a:cxn>
                <a:cxn ang="0">
                  <a:pos x="330" y="775"/>
                </a:cxn>
                <a:cxn ang="0">
                  <a:pos x="330" y="346"/>
                </a:cxn>
                <a:cxn ang="0">
                  <a:pos x="520" y="346"/>
                </a:cxn>
                <a:cxn ang="0">
                  <a:pos x="520"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0" y="981"/>
                </a:cxn>
              </a:cxnLst>
              <a:rect l="0" t="0" r="r" b="b"/>
              <a:pathLst>
                <a:path w="520" h="1003">
                  <a:moveTo>
                    <a:pt x="520" y="981"/>
                  </a:moveTo>
                  <a:cubicBezTo>
                    <a:pt x="520" y="856"/>
                    <a:pt x="520" y="856"/>
                    <a:pt x="520" y="856"/>
                  </a:cubicBezTo>
                  <a:cubicBezTo>
                    <a:pt x="498" y="858"/>
                    <a:pt x="442" y="861"/>
                    <a:pt x="402" y="861"/>
                  </a:cubicBezTo>
                  <a:cubicBezTo>
                    <a:pt x="335" y="861"/>
                    <a:pt x="330" y="847"/>
                    <a:pt x="330" y="775"/>
                  </a:cubicBezTo>
                  <a:cubicBezTo>
                    <a:pt x="330" y="346"/>
                    <a:pt x="330" y="346"/>
                    <a:pt x="330" y="346"/>
                  </a:cubicBezTo>
                  <a:cubicBezTo>
                    <a:pt x="520" y="346"/>
                    <a:pt x="520" y="346"/>
                    <a:pt x="520" y="346"/>
                  </a:cubicBezTo>
                  <a:cubicBezTo>
                    <a:pt x="520" y="199"/>
                    <a:pt x="520" y="199"/>
                    <a:pt x="520"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7" y="1003"/>
                    <a:pt x="362" y="1003"/>
                  </a:cubicBezTo>
                  <a:cubicBezTo>
                    <a:pt x="431" y="1003"/>
                    <a:pt x="499" y="986"/>
                    <a:pt x="520" y="981"/>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0" name="Freeform 24"/>
            <p:cNvSpPr>
              <a:spLocks noChangeAspect="1"/>
            </p:cNvSpPr>
            <p:nvPr/>
          </p:nvSpPr>
          <p:spPr bwMode="gray">
            <a:xfrm>
              <a:off x="1244" y="3875"/>
              <a:ext cx="100" cy="138"/>
            </a:xfrm>
            <a:custGeom>
              <a:avLst/>
              <a:gdLst/>
              <a:ahLst/>
              <a:cxnLst>
                <a:cxn ang="0">
                  <a:pos x="595" y="586"/>
                </a:cxn>
                <a:cxn ang="0">
                  <a:pos x="367" y="336"/>
                </a:cxn>
                <a:cxn ang="0">
                  <a:pos x="304" y="311"/>
                </a:cxn>
                <a:cxn ang="0">
                  <a:pos x="180" y="209"/>
                </a:cxn>
                <a:cxn ang="0">
                  <a:pos x="315" y="145"/>
                </a:cxn>
                <a:cxn ang="0">
                  <a:pos x="558" y="159"/>
                </a:cxn>
                <a:cxn ang="0">
                  <a:pos x="558" y="31"/>
                </a:cxn>
                <a:cxn ang="0">
                  <a:pos x="313" y="0"/>
                </a:cxn>
                <a:cxn ang="0">
                  <a:pos x="0" y="213"/>
                </a:cxn>
                <a:cxn ang="0">
                  <a:pos x="215" y="459"/>
                </a:cxn>
                <a:cxn ang="0">
                  <a:pos x="275" y="483"/>
                </a:cxn>
                <a:cxn ang="0">
                  <a:pos x="414" y="597"/>
                </a:cxn>
                <a:cxn ang="0">
                  <a:pos x="270" y="679"/>
                </a:cxn>
                <a:cxn ang="0">
                  <a:pos x="11" y="661"/>
                </a:cxn>
                <a:cxn ang="0">
                  <a:pos x="11" y="792"/>
                </a:cxn>
                <a:cxn ang="0">
                  <a:pos x="278" y="823"/>
                </a:cxn>
                <a:cxn ang="0">
                  <a:pos x="595" y="586"/>
                </a:cxn>
              </a:cxnLst>
              <a:rect l="0" t="0" r="r" b="b"/>
              <a:pathLst>
                <a:path w="595" h="823">
                  <a:moveTo>
                    <a:pt x="595" y="586"/>
                  </a:moveTo>
                  <a:cubicBezTo>
                    <a:pt x="594" y="457"/>
                    <a:pt x="535" y="404"/>
                    <a:pt x="367" y="336"/>
                  </a:cubicBezTo>
                  <a:cubicBezTo>
                    <a:pt x="304" y="311"/>
                    <a:pt x="304" y="311"/>
                    <a:pt x="304" y="311"/>
                  </a:cubicBezTo>
                  <a:cubicBezTo>
                    <a:pt x="208" y="273"/>
                    <a:pt x="180" y="259"/>
                    <a:pt x="180" y="209"/>
                  </a:cubicBezTo>
                  <a:cubicBezTo>
                    <a:pt x="180" y="153"/>
                    <a:pt x="221" y="145"/>
                    <a:pt x="315"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4" y="543"/>
                    <a:pt x="414" y="597"/>
                  </a:cubicBezTo>
                  <a:cubicBezTo>
                    <a:pt x="414" y="653"/>
                    <a:pt x="384" y="679"/>
                    <a:pt x="270" y="679"/>
                  </a:cubicBezTo>
                  <a:cubicBezTo>
                    <a:pt x="169" y="679"/>
                    <a:pt x="51" y="664"/>
                    <a:pt x="11" y="661"/>
                  </a:cubicBezTo>
                  <a:cubicBezTo>
                    <a:pt x="11" y="792"/>
                    <a:pt x="11" y="792"/>
                    <a:pt x="11" y="792"/>
                  </a:cubicBezTo>
                  <a:cubicBezTo>
                    <a:pt x="45" y="803"/>
                    <a:pt x="169" y="823"/>
                    <a:pt x="278" y="823"/>
                  </a:cubicBezTo>
                  <a:cubicBezTo>
                    <a:pt x="496" y="823"/>
                    <a:pt x="595" y="734"/>
                    <a:pt x="595"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1" name="Freeform 25"/>
            <p:cNvSpPr>
              <a:spLocks noChangeAspect="1"/>
            </p:cNvSpPr>
            <p:nvPr/>
          </p:nvSpPr>
          <p:spPr bwMode="gray">
            <a:xfrm>
              <a:off x="1355" y="3879"/>
              <a:ext cx="127" cy="182"/>
            </a:xfrm>
            <a:custGeom>
              <a:avLst/>
              <a:gdLst/>
              <a:ahLst/>
              <a:cxnLst>
                <a:cxn ang="0">
                  <a:pos x="759" y="0"/>
                </a:cxn>
                <a:cxn ang="0">
                  <a:pos x="568" y="0"/>
                </a:cxn>
                <a:cxn ang="0">
                  <a:pos x="444" y="416"/>
                </a:cxn>
                <a:cxn ang="0">
                  <a:pos x="393" y="625"/>
                </a:cxn>
                <a:cxn ang="0">
                  <a:pos x="336" y="416"/>
                </a:cxn>
                <a:cxn ang="0">
                  <a:pos x="199" y="0"/>
                </a:cxn>
                <a:cxn ang="0">
                  <a:pos x="0" y="0"/>
                </a:cxn>
                <a:cxn ang="0">
                  <a:pos x="293" y="778"/>
                </a:cxn>
                <a:cxn ang="0">
                  <a:pos x="275" y="826"/>
                </a:cxn>
                <a:cxn ang="0">
                  <a:pos x="154" y="943"/>
                </a:cxn>
                <a:cxn ang="0">
                  <a:pos x="6" y="938"/>
                </a:cxn>
                <a:cxn ang="0">
                  <a:pos x="6" y="1071"/>
                </a:cxn>
                <a:cxn ang="0">
                  <a:pos x="193" y="1088"/>
                </a:cxn>
                <a:cxn ang="0">
                  <a:pos x="486" y="813"/>
                </a:cxn>
                <a:cxn ang="0">
                  <a:pos x="759" y="0"/>
                </a:cxn>
              </a:cxnLst>
              <a:rect l="0" t="0" r="r" b="b"/>
              <a:pathLst>
                <a:path w="759" h="1088">
                  <a:moveTo>
                    <a:pt x="759" y="0"/>
                  </a:moveTo>
                  <a:cubicBezTo>
                    <a:pt x="568" y="0"/>
                    <a:pt x="568" y="0"/>
                    <a:pt x="568" y="0"/>
                  </a:cubicBezTo>
                  <a:cubicBezTo>
                    <a:pt x="444" y="416"/>
                    <a:pt x="444" y="416"/>
                    <a:pt x="444" y="416"/>
                  </a:cubicBezTo>
                  <a:cubicBezTo>
                    <a:pt x="424" y="485"/>
                    <a:pt x="410" y="548"/>
                    <a:pt x="393" y="625"/>
                  </a:cubicBezTo>
                  <a:cubicBezTo>
                    <a:pt x="371" y="548"/>
                    <a:pt x="358" y="485"/>
                    <a:pt x="336" y="416"/>
                  </a:cubicBezTo>
                  <a:cubicBezTo>
                    <a:pt x="199" y="0"/>
                    <a:pt x="199" y="0"/>
                    <a:pt x="199" y="0"/>
                  </a:cubicBezTo>
                  <a:cubicBezTo>
                    <a:pt x="0" y="0"/>
                    <a:pt x="0" y="0"/>
                    <a:pt x="0" y="0"/>
                  </a:cubicBezTo>
                  <a:cubicBezTo>
                    <a:pt x="293" y="778"/>
                    <a:pt x="293" y="778"/>
                    <a:pt x="293" y="778"/>
                  </a:cubicBezTo>
                  <a:cubicBezTo>
                    <a:pt x="275" y="826"/>
                    <a:pt x="275" y="826"/>
                    <a:pt x="275" y="826"/>
                  </a:cubicBezTo>
                  <a:cubicBezTo>
                    <a:pt x="241" y="913"/>
                    <a:pt x="220" y="943"/>
                    <a:pt x="154" y="943"/>
                  </a:cubicBezTo>
                  <a:cubicBezTo>
                    <a:pt x="105" y="943"/>
                    <a:pt x="70" y="942"/>
                    <a:pt x="6" y="938"/>
                  </a:cubicBezTo>
                  <a:cubicBezTo>
                    <a:pt x="6" y="1071"/>
                    <a:pt x="6" y="1071"/>
                    <a:pt x="6" y="1071"/>
                  </a:cubicBezTo>
                  <a:cubicBezTo>
                    <a:pt x="46" y="1080"/>
                    <a:pt x="117" y="1088"/>
                    <a:pt x="193" y="1088"/>
                  </a:cubicBezTo>
                  <a:cubicBezTo>
                    <a:pt x="365" y="1088"/>
                    <a:pt x="424" y="998"/>
                    <a:pt x="486" y="813"/>
                  </a:cubicBezTo>
                  <a:lnTo>
                    <a:pt x="759" y="0"/>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2" name="Freeform 26"/>
            <p:cNvSpPr>
              <a:spLocks noChangeAspect="1"/>
            </p:cNvSpPr>
            <p:nvPr/>
          </p:nvSpPr>
          <p:spPr bwMode="gray">
            <a:xfrm>
              <a:off x="1496" y="3875"/>
              <a:ext cx="100" cy="138"/>
            </a:xfrm>
            <a:custGeom>
              <a:avLst/>
              <a:gdLst/>
              <a:ahLst/>
              <a:cxnLst>
                <a:cxn ang="0">
                  <a:pos x="596" y="586"/>
                </a:cxn>
                <a:cxn ang="0">
                  <a:pos x="367" y="336"/>
                </a:cxn>
                <a:cxn ang="0">
                  <a:pos x="305" y="311"/>
                </a:cxn>
                <a:cxn ang="0">
                  <a:pos x="181" y="209"/>
                </a:cxn>
                <a:cxn ang="0">
                  <a:pos x="316" y="145"/>
                </a:cxn>
                <a:cxn ang="0">
                  <a:pos x="558" y="159"/>
                </a:cxn>
                <a:cxn ang="0">
                  <a:pos x="558" y="31"/>
                </a:cxn>
                <a:cxn ang="0">
                  <a:pos x="313" y="0"/>
                </a:cxn>
                <a:cxn ang="0">
                  <a:pos x="0" y="213"/>
                </a:cxn>
                <a:cxn ang="0">
                  <a:pos x="216" y="459"/>
                </a:cxn>
                <a:cxn ang="0">
                  <a:pos x="276" y="483"/>
                </a:cxn>
                <a:cxn ang="0">
                  <a:pos x="415" y="597"/>
                </a:cxn>
                <a:cxn ang="0">
                  <a:pos x="270" y="679"/>
                </a:cxn>
                <a:cxn ang="0">
                  <a:pos x="11" y="661"/>
                </a:cxn>
                <a:cxn ang="0">
                  <a:pos x="11" y="792"/>
                </a:cxn>
                <a:cxn ang="0">
                  <a:pos x="278" y="823"/>
                </a:cxn>
                <a:cxn ang="0">
                  <a:pos x="596" y="586"/>
                </a:cxn>
              </a:cxnLst>
              <a:rect l="0" t="0" r="r" b="b"/>
              <a:pathLst>
                <a:path w="596" h="823">
                  <a:moveTo>
                    <a:pt x="596"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6" y="459"/>
                  </a:cubicBezTo>
                  <a:cubicBezTo>
                    <a:pt x="276" y="483"/>
                    <a:pt x="276" y="483"/>
                    <a:pt x="276"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6" y="734"/>
                    <a:pt x="596"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3" name="Freeform 27"/>
            <p:cNvSpPr>
              <a:spLocks noChangeAspect="1"/>
            </p:cNvSpPr>
            <p:nvPr/>
          </p:nvSpPr>
          <p:spPr bwMode="gray">
            <a:xfrm>
              <a:off x="1609" y="3846"/>
              <a:ext cx="87" cy="167"/>
            </a:xfrm>
            <a:custGeom>
              <a:avLst/>
              <a:gdLst/>
              <a:ahLst/>
              <a:cxnLst>
                <a:cxn ang="0">
                  <a:pos x="521" y="981"/>
                </a:cxn>
                <a:cxn ang="0">
                  <a:pos x="521" y="856"/>
                </a:cxn>
                <a:cxn ang="0">
                  <a:pos x="402" y="861"/>
                </a:cxn>
                <a:cxn ang="0">
                  <a:pos x="330" y="775"/>
                </a:cxn>
                <a:cxn ang="0">
                  <a:pos x="330" y="346"/>
                </a:cxn>
                <a:cxn ang="0">
                  <a:pos x="521" y="346"/>
                </a:cxn>
                <a:cxn ang="0">
                  <a:pos x="521" y="199"/>
                </a:cxn>
                <a:cxn ang="0">
                  <a:pos x="330" y="199"/>
                </a:cxn>
                <a:cxn ang="0">
                  <a:pos x="330" y="0"/>
                </a:cxn>
                <a:cxn ang="0">
                  <a:pos x="146" y="0"/>
                </a:cxn>
                <a:cxn ang="0">
                  <a:pos x="146" y="199"/>
                </a:cxn>
                <a:cxn ang="0">
                  <a:pos x="0" y="199"/>
                </a:cxn>
                <a:cxn ang="0">
                  <a:pos x="0" y="334"/>
                </a:cxn>
                <a:cxn ang="0">
                  <a:pos x="146" y="346"/>
                </a:cxn>
                <a:cxn ang="0">
                  <a:pos x="146" y="778"/>
                </a:cxn>
                <a:cxn ang="0">
                  <a:pos x="362" y="1003"/>
                </a:cxn>
                <a:cxn ang="0">
                  <a:pos x="521" y="981"/>
                </a:cxn>
              </a:cxnLst>
              <a:rect l="0" t="0" r="r" b="b"/>
              <a:pathLst>
                <a:path w="521" h="1003">
                  <a:moveTo>
                    <a:pt x="521" y="981"/>
                  </a:moveTo>
                  <a:cubicBezTo>
                    <a:pt x="521" y="856"/>
                    <a:pt x="521" y="856"/>
                    <a:pt x="521" y="856"/>
                  </a:cubicBezTo>
                  <a:cubicBezTo>
                    <a:pt x="498" y="858"/>
                    <a:pt x="443" y="861"/>
                    <a:pt x="402" y="861"/>
                  </a:cubicBezTo>
                  <a:cubicBezTo>
                    <a:pt x="336" y="861"/>
                    <a:pt x="330" y="847"/>
                    <a:pt x="330" y="775"/>
                  </a:cubicBezTo>
                  <a:cubicBezTo>
                    <a:pt x="330" y="346"/>
                    <a:pt x="330" y="346"/>
                    <a:pt x="330" y="346"/>
                  </a:cubicBezTo>
                  <a:cubicBezTo>
                    <a:pt x="521" y="346"/>
                    <a:pt x="521" y="346"/>
                    <a:pt x="521" y="346"/>
                  </a:cubicBezTo>
                  <a:cubicBezTo>
                    <a:pt x="521" y="199"/>
                    <a:pt x="521" y="199"/>
                    <a:pt x="521" y="199"/>
                  </a:cubicBezTo>
                  <a:cubicBezTo>
                    <a:pt x="330" y="199"/>
                    <a:pt x="330" y="199"/>
                    <a:pt x="330" y="199"/>
                  </a:cubicBezTo>
                  <a:cubicBezTo>
                    <a:pt x="330" y="0"/>
                    <a:pt x="330" y="0"/>
                    <a:pt x="330" y="0"/>
                  </a:cubicBezTo>
                  <a:cubicBezTo>
                    <a:pt x="146" y="0"/>
                    <a:pt x="146" y="0"/>
                    <a:pt x="146" y="0"/>
                  </a:cubicBezTo>
                  <a:cubicBezTo>
                    <a:pt x="146" y="199"/>
                    <a:pt x="146" y="199"/>
                    <a:pt x="146" y="199"/>
                  </a:cubicBezTo>
                  <a:cubicBezTo>
                    <a:pt x="0" y="199"/>
                    <a:pt x="0" y="199"/>
                    <a:pt x="0" y="199"/>
                  </a:cubicBezTo>
                  <a:cubicBezTo>
                    <a:pt x="0" y="334"/>
                    <a:pt x="0" y="334"/>
                    <a:pt x="0" y="334"/>
                  </a:cubicBezTo>
                  <a:cubicBezTo>
                    <a:pt x="146" y="346"/>
                    <a:pt x="146" y="346"/>
                    <a:pt x="146" y="346"/>
                  </a:cubicBezTo>
                  <a:cubicBezTo>
                    <a:pt x="146" y="778"/>
                    <a:pt x="146" y="778"/>
                    <a:pt x="146" y="778"/>
                  </a:cubicBezTo>
                  <a:cubicBezTo>
                    <a:pt x="146" y="942"/>
                    <a:pt x="208" y="1003"/>
                    <a:pt x="362" y="1003"/>
                  </a:cubicBezTo>
                  <a:cubicBezTo>
                    <a:pt x="432" y="1003"/>
                    <a:pt x="500" y="986"/>
                    <a:pt x="521" y="981"/>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4" name="Freeform 28"/>
            <p:cNvSpPr>
              <a:spLocks noChangeAspect="1" noEditPoints="1"/>
            </p:cNvSpPr>
            <p:nvPr/>
          </p:nvSpPr>
          <p:spPr bwMode="gray">
            <a:xfrm>
              <a:off x="1715" y="3875"/>
              <a:ext cx="118" cy="138"/>
            </a:xfrm>
            <a:custGeom>
              <a:avLst/>
              <a:gdLst/>
              <a:ahLst/>
              <a:cxnLst>
                <a:cxn ang="0">
                  <a:pos x="707" y="469"/>
                </a:cxn>
                <a:cxn ang="0">
                  <a:pos x="707" y="408"/>
                </a:cxn>
                <a:cxn ang="0">
                  <a:pos x="354" y="0"/>
                </a:cxn>
                <a:cxn ang="0">
                  <a:pos x="0" y="391"/>
                </a:cxn>
                <a:cxn ang="0">
                  <a:pos x="0" y="440"/>
                </a:cxn>
                <a:cxn ang="0">
                  <a:pos x="383" y="824"/>
                </a:cxn>
                <a:cxn ang="0">
                  <a:pos x="674" y="791"/>
                </a:cxn>
                <a:cxn ang="0">
                  <a:pos x="674" y="653"/>
                </a:cxn>
                <a:cxn ang="0">
                  <a:pos x="391" y="671"/>
                </a:cxn>
                <a:cxn ang="0">
                  <a:pos x="183" y="483"/>
                </a:cxn>
                <a:cxn ang="0">
                  <a:pos x="183" y="469"/>
                </a:cxn>
                <a:cxn ang="0">
                  <a:pos x="707" y="469"/>
                </a:cxn>
                <a:cxn ang="0">
                  <a:pos x="184" y="337"/>
                </a:cxn>
                <a:cxn ang="0">
                  <a:pos x="354" y="148"/>
                </a:cxn>
                <a:cxn ang="0">
                  <a:pos x="524" y="337"/>
                </a:cxn>
                <a:cxn ang="0">
                  <a:pos x="524" y="350"/>
                </a:cxn>
                <a:cxn ang="0">
                  <a:pos x="184" y="350"/>
                </a:cxn>
                <a:cxn ang="0">
                  <a:pos x="184" y="337"/>
                </a:cxn>
              </a:cxnLst>
              <a:rect l="0" t="0" r="r" b="b"/>
              <a:pathLst>
                <a:path w="707" h="824">
                  <a:moveTo>
                    <a:pt x="707" y="469"/>
                  </a:moveTo>
                  <a:cubicBezTo>
                    <a:pt x="707" y="408"/>
                    <a:pt x="707" y="408"/>
                    <a:pt x="707" y="408"/>
                  </a:cubicBezTo>
                  <a:cubicBezTo>
                    <a:pt x="707" y="170"/>
                    <a:pt x="616" y="0"/>
                    <a:pt x="354" y="0"/>
                  </a:cubicBezTo>
                  <a:cubicBezTo>
                    <a:pt x="120" y="0"/>
                    <a:pt x="0" y="128"/>
                    <a:pt x="0" y="391"/>
                  </a:cubicBezTo>
                  <a:cubicBezTo>
                    <a:pt x="0" y="440"/>
                    <a:pt x="0" y="440"/>
                    <a:pt x="0" y="440"/>
                  </a:cubicBezTo>
                  <a:cubicBezTo>
                    <a:pt x="0" y="716"/>
                    <a:pt x="101" y="824"/>
                    <a:pt x="383" y="824"/>
                  </a:cubicBezTo>
                  <a:cubicBezTo>
                    <a:pt x="514" y="824"/>
                    <a:pt x="616" y="805"/>
                    <a:pt x="674" y="791"/>
                  </a:cubicBezTo>
                  <a:cubicBezTo>
                    <a:pt x="674" y="653"/>
                    <a:pt x="674" y="653"/>
                    <a:pt x="674" y="653"/>
                  </a:cubicBezTo>
                  <a:cubicBezTo>
                    <a:pt x="571" y="663"/>
                    <a:pt x="474" y="671"/>
                    <a:pt x="391" y="671"/>
                  </a:cubicBezTo>
                  <a:cubicBezTo>
                    <a:pt x="199" y="671"/>
                    <a:pt x="183" y="597"/>
                    <a:pt x="183" y="483"/>
                  </a:cubicBezTo>
                  <a:cubicBezTo>
                    <a:pt x="183" y="469"/>
                    <a:pt x="183" y="469"/>
                    <a:pt x="183" y="469"/>
                  </a:cubicBezTo>
                  <a:lnTo>
                    <a:pt x="707" y="469"/>
                  </a:lnTo>
                  <a:close/>
                  <a:moveTo>
                    <a:pt x="184" y="337"/>
                  </a:moveTo>
                  <a:cubicBezTo>
                    <a:pt x="184" y="248"/>
                    <a:pt x="206" y="148"/>
                    <a:pt x="354" y="148"/>
                  </a:cubicBezTo>
                  <a:cubicBezTo>
                    <a:pt x="506" y="148"/>
                    <a:pt x="524" y="247"/>
                    <a:pt x="524" y="337"/>
                  </a:cubicBezTo>
                  <a:cubicBezTo>
                    <a:pt x="524" y="350"/>
                    <a:pt x="524" y="350"/>
                    <a:pt x="524" y="350"/>
                  </a:cubicBezTo>
                  <a:cubicBezTo>
                    <a:pt x="184" y="350"/>
                    <a:pt x="184" y="350"/>
                    <a:pt x="184" y="350"/>
                  </a:cubicBezTo>
                  <a:lnTo>
                    <a:pt x="184" y="337"/>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5" name="Freeform 29"/>
            <p:cNvSpPr>
              <a:spLocks noChangeAspect="1"/>
            </p:cNvSpPr>
            <p:nvPr/>
          </p:nvSpPr>
          <p:spPr bwMode="gray">
            <a:xfrm>
              <a:off x="1855" y="3875"/>
              <a:ext cx="178" cy="135"/>
            </a:xfrm>
            <a:custGeom>
              <a:avLst/>
              <a:gdLst/>
              <a:ahLst/>
              <a:cxnLst>
                <a:cxn ang="0">
                  <a:pos x="1066" y="803"/>
                </a:cxn>
                <a:cxn ang="0">
                  <a:pos x="1066" y="287"/>
                </a:cxn>
                <a:cxn ang="0">
                  <a:pos x="831" y="0"/>
                </a:cxn>
                <a:cxn ang="0">
                  <a:pos x="588" y="85"/>
                </a:cxn>
                <a:cxn ang="0">
                  <a:pos x="409" y="0"/>
                </a:cxn>
                <a:cxn ang="0">
                  <a:pos x="176" y="82"/>
                </a:cxn>
                <a:cxn ang="0">
                  <a:pos x="176" y="20"/>
                </a:cxn>
                <a:cxn ang="0">
                  <a:pos x="0" y="20"/>
                </a:cxn>
                <a:cxn ang="0">
                  <a:pos x="0" y="803"/>
                </a:cxn>
                <a:cxn ang="0">
                  <a:pos x="183" y="803"/>
                </a:cxn>
                <a:cxn ang="0">
                  <a:pos x="183" y="203"/>
                </a:cxn>
                <a:cxn ang="0">
                  <a:pos x="351" y="153"/>
                </a:cxn>
                <a:cxn ang="0">
                  <a:pos x="441" y="290"/>
                </a:cxn>
                <a:cxn ang="0">
                  <a:pos x="441" y="803"/>
                </a:cxn>
                <a:cxn ang="0">
                  <a:pos x="625" y="803"/>
                </a:cxn>
                <a:cxn ang="0">
                  <a:pos x="625" y="290"/>
                </a:cxn>
                <a:cxn ang="0">
                  <a:pos x="621" y="201"/>
                </a:cxn>
                <a:cxn ang="0">
                  <a:pos x="784" y="153"/>
                </a:cxn>
                <a:cxn ang="0">
                  <a:pos x="883" y="290"/>
                </a:cxn>
                <a:cxn ang="0">
                  <a:pos x="883" y="803"/>
                </a:cxn>
                <a:cxn ang="0">
                  <a:pos x="1066" y="803"/>
                </a:cxn>
              </a:cxnLst>
              <a:rect l="0" t="0" r="r" b="b"/>
              <a:pathLst>
                <a:path w="1066" h="803">
                  <a:moveTo>
                    <a:pt x="1066" y="803"/>
                  </a:moveTo>
                  <a:cubicBezTo>
                    <a:pt x="1066" y="287"/>
                    <a:pt x="1066" y="287"/>
                    <a:pt x="1066" y="287"/>
                  </a:cubicBezTo>
                  <a:cubicBezTo>
                    <a:pt x="1066" y="146"/>
                    <a:pt x="1053" y="0"/>
                    <a:pt x="831" y="0"/>
                  </a:cubicBezTo>
                  <a:cubicBezTo>
                    <a:pt x="759" y="0"/>
                    <a:pt x="677" y="24"/>
                    <a:pt x="588" y="85"/>
                  </a:cubicBezTo>
                  <a:cubicBezTo>
                    <a:pt x="556" y="32"/>
                    <a:pt x="503" y="0"/>
                    <a:pt x="409" y="0"/>
                  </a:cubicBezTo>
                  <a:cubicBezTo>
                    <a:pt x="323" y="0"/>
                    <a:pt x="240" y="32"/>
                    <a:pt x="176" y="82"/>
                  </a:cubicBezTo>
                  <a:cubicBezTo>
                    <a:pt x="176" y="20"/>
                    <a:pt x="176" y="20"/>
                    <a:pt x="176" y="20"/>
                  </a:cubicBezTo>
                  <a:cubicBezTo>
                    <a:pt x="0" y="20"/>
                    <a:pt x="0" y="20"/>
                    <a:pt x="0" y="20"/>
                  </a:cubicBezTo>
                  <a:cubicBezTo>
                    <a:pt x="0" y="803"/>
                    <a:pt x="0" y="803"/>
                    <a:pt x="0" y="803"/>
                  </a:cubicBezTo>
                  <a:cubicBezTo>
                    <a:pt x="183" y="803"/>
                    <a:pt x="183" y="803"/>
                    <a:pt x="183" y="803"/>
                  </a:cubicBezTo>
                  <a:cubicBezTo>
                    <a:pt x="183" y="203"/>
                    <a:pt x="183" y="203"/>
                    <a:pt x="183" y="203"/>
                  </a:cubicBezTo>
                  <a:cubicBezTo>
                    <a:pt x="230" y="180"/>
                    <a:pt x="294" y="153"/>
                    <a:pt x="351" y="153"/>
                  </a:cubicBezTo>
                  <a:cubicBezTo>
                    <a:pt x="440" y="153"/>
                    <a:pt x="441" y="202"/>
                    <a:pt x="441" y="290"/>
                  </a:cubicBezTo>
                  <a:cubicBezTo>
                    <a:pt x="441" y="803"/>
                    <a:pt x="441" y="803"/>
                    <a:pt x="441" y="803"/>
                  </a:cubicBezTo>
                  <a:cubicBezTo>
                    <a:pt x="625" y="803"/>
                    <a:pt x="625" y="803"/>
                    <a:pt x="625" y="803"/>
                  </a:cubicBezTo>
                  <a:cubicBezTo>
                    <a:pt x="625" y="290"/>
                    <a:pt x="625" y="290"/>
                    <a:pt x="625" y="290"/>
                  </a:cubicBezTo>
                  <a:cubicBezTo>
                    <a:pt x="625" y="262"/>
                    <a:pt x="625" y="231"/>
                    <a:pt x="621" y="201"/>
                  </a:cubicBezTo>
                  <a:cubicBezTo>
                    <a:pt x="675" y="171"/>
                    <a:pt x="739" y="153"/>
                    <a:pt x="784" y="153"/>
                  </a:cubicBezTo>
                  <a:cubicBezTo>
                    <a:pt x="881" y="153"/>
                    <a:pt x="883" y="203"/>
                    <a:pt x="883" y="290"/>
                  </a:cubicBezTo>
                  <a:cubicBezTo>
                    <a:pt x="883" y="803"/>
                    <a:pt x="883" y="803"/>
                    <a:pt x="883" y="803"/>
                  </a:cubicBezTo>
                  <a:lnTo>
                    <a:pt x="1066" y="803"/>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6" name="Freeform 30"/>
            <p:cNvSpPr>
              <a:spLocks noChangeAspect="1"/>
            </p:cNvSpPr>
            <p:nvPr/>
          </p:nvSpPr>
          <p:spPr bwMode="gray">
            <a:xfrm>
              <a:off x="2053" y="3875"/>
              <a:ext cx="99" cy="138"/>
            </a:xfrm>
            <a:custGeom>
              <a:avLst/>
              <a:gdLst/>
              <a:ahLst/>
              <a:cxnLst>
                <a:cxn ang="0">
                  <a:pos x="595" y="586"/>
                </a:cxn>
                <a:cxn ang="0">
                  <a:pos x="367" y="336"/>
                </a:cxn>
                <a:cxn ang="0">
                  <a:pos x="305" y="311"/>
                </a:cxn>
                <a:cxn ang="0">
                  <a:pos x="181" y="209"/>
                </a:cxn>
                <a:cxn ang="0">
                  <a:pos x="316" y="145"/>
                </a:cxn>
                <a:cxn ang="0">
                  <a:pos x="558" y="159"/>
                </a:cxn>
                <a:cxn ang="0">
                  <a:pos x="558" y="31"/>
                </a:cxn>
                <a:cxn ang="0">
                  <a:pos x="313" y="0"/>
                </a:cxn>
                <a:cxn ang="0">
                  <a:pos x="0" y="213"/>
                </a:cxn>
                <a:cxn ang="0">
                  <a:pos x="215" y="459"/>
                </a:cxn>
                <a:cxn ang="0">
                  <a:pos x="275" y="483"/>
                </a:cxn>
                <a:cxn ang="0">
                  <a:pos x="415" y="597"/>
                </a:cxn>
                <a:cxn ang="0">
                  <a:pos x="270" y="679"/>
                </a:cxn>
                <a:cxn ang="0">
                  <a:pos x="11" y="661"/>
                </a:cxn>
                <a:cxn ang="0">
                  <a:pos x="11" y="792"/>
                </a:cxn>
                <a:cxn ang="0">
                  <a:pos x="278" y="823"/>
                </a:cxn>
                <a:cxn ang="0">
                  <a:pos x="595" y="586"/>
                </a:cxn>
              </a:cxnLst>
              <a:rect l="0" t="0" r="r" b="b"/>
              <a:pathLst>
                <a:path w="595" h="823">
                  <a:moveTo>
                    <a:pt x="595" y="586"/>
                  </a:moveTo>
                  <a:cubicBezTo>
                    <a:pt x="594" y="457"/>
                    <a:pt x="536" y="404"/>
                    <a:pt x="367" y="336"/>
                  </a:cubicBezTo>
                  <a:cubicBezTo>
                    <a:pt x="305" y="311"/>
                    <a:pt x="305" y="311"/>
                    <a:pt x="305" y="311"/>
                  </a:cubicBezTo>
                  <a:cubicBezTo>
                    <a:pt x="209" y="273"/>
                    <a:pt x="181" y="259"/>
                    <a:pt x="181" y="209"/>
                  </a:cubicBezTo>
                  <a:cubicBezTo>
                    <a:pt x="181" y="153"/>
                    <a:pt x="221" y="145"/>
                    <a:pt x="316" y="145"/>
                  </a:cubicBezTo>
                  <a:cubicBezTo>
                    <a:pt x="384" y="145"/>
                    <a:pt x="470" y="150"/>
                    <a:pt x="558" y="159"/>
                  </a:cubicBezTo>
                  <a:cubicBezTo>
                    <a:pt x="558" y="31"/>
                    <a:pt x="558" y="31"/>
                    <a:pt x="558" y="31"/>
                  </a:cubicBezTo>
                  <a:cubicBezTo>
                    <a:pt x="519" y="18"/>
                    <a:pt x="402" y="0"/>
                    <a:pt x="313" y="0"/>
                  </a:cubicBezTo>
                  <a:cubicBezTo>
                    <a:pt x="104" y="0"/>
                    <a:pt x="0" y="56"/>
                    <a:pt x="0" y="213"/>
                  </a:cubicBezTo>
                  <a:cubicBezTo>
                    <a:pt x="0" y="334"/>
                    <a:pt x="68" y="401"/>
                    <a:pt x="215" y="459"/>
                  </a:cubicBezTo>
                  <a:cubicBezTo>
                    <a:pt x="275" y="483"/>
                    <a:pt x="275" y="483"/>
                    <a:pt x="275" y="483"/>
                  </a:cubicBezTo>
                  <a:cubicBezTo>
                    <a:pt x="391" y="529"/>
                    <a:pt x="415" y="543"/>
                    <a:pt x="415" y="597"/>
                  </a:cubicBezTo>
                  <a:cubicBezTo>
                    <a:pt x="415" y="653"/>
                    <a:pt x="384" y="679"/>
                    <a:pt x="270" y="679"/>
                  </a:cubicBezTo>
                  <a:cubicBezTo>
                    <a:pt x="170" y="679"/>
                    <a:pt x="51" y="664"/>
                    <a:pt x="11" y="661"/>
                  </a:cubicBezTo>
                  <a:cubicBezTo>
                    <a:pt x="11" y="792"/>
                    <a:pt x="11" y="792"/>
                    <a:pt x="11" y="792"/>
                  </a:cubicBezTo>
                  <a:cubicBezTo>
                    <a:pt x="46" y="803"/>
                    <a:pt x="170" y="823"/>
                    <a:pt x="278" y="823"/>
                  </a:cubicBezTo>
                  <a:cubicBezTo>
                    <a:pt x="497" y="823"/>
                    <a:pt x="595" y="734"/>
                    <a:pt x="595" y="586"/>
                  </a:cubicBez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sp>
          <p:nvSpPr>
            <p:cNvPr id="336927" name="Freeform 31"/>
            <p:cNvSpPr>
              <a:spLocks noChangeAspect="1" noEditPoints="1"/>
            </p:cNvSpPr>
            <p:nvPr/>
          </p:nvSpPr>
          <p:spPr bwMode="gray">
            <a:xfrm>
              <a:off x="262" y="3064"/>
              <a:ext cx="1823" cy="684"/>
            </a:xfrm>
            <a:custGeom>
              <a:avLst/>
              <a:gdLst/>
              <a:ahLst/>
              <a:cxnLst>
                <a:cxn ang="0">
                  <a:pos x="3810" y="4082"/>
                </a:cxn>
                <a:cxn ang="0">
                  <a:pos x="3707" y="4017"/>
                </a:cxn>
                <a:cxn ang="0">
                  <a:pos x="2917" y="2326"/>
                </a:cxn>
                <a:cxn ang="0">
                  <a:pos x="2906" y="2277"/>
                </a:cxn>
                <a:cxn ang="0">
                  <a:pos x="2918" y="2226"/>
                </a:cxn>
                <a:cxn ang="0">
                  <a:pos x="3526" y="924"/>
                </a:cxn>
                <a:cxn ang="0">
                  <a:pos x="3627" y="861"/>
                </a:cxn>
                <a:cxn ang="0">
                  <a:pos x="3729" y="925"/>
                </a:cxn>
                <a:cxn ang="0">
                  <a:pos x="5126" y="3921"/>
                </a:cxn>
                <a:cxn ang="0">
                  <a:pos x="5136" y="3969"/>
                </a:cxn>
                <a:cxn ang="0">
                  <a:pos x="5023" y="4082"/>
                </a:cxn>
                <a:cxn ang="0">
                  <a:pos x="3810" y="4082"/>
                </a:cxn>
                <a:cxn ang="0">
                  <a:pos x="6577" y="1971"/>
                </a:cxn>
                <a:cxn ang="0">
                  <a:pos x="7740" y="965"/>
                </a:cxn>
                <a:cxn ang="0">
                  <a:pos x="8977" y="965"/>
                </a:cxn>
                <a:cxn ang="0">
                  <a:pos x="9090" y="853"/>
                </a:cxn>
                <a:cxn ang="0">
                  <a:pos x="9081" y="809"/>
                </a:cxn>
                <a:cxn ang="0">
                  <a:pos x="8740" y="72"/>
                </a:cxn>
                <a:cxn ang="0">
                  <a:pos x="8634" y="4"/>
                </a:cxn>
                <a:cxn ang="0">
                  <a:pos x="7523" y="4"/>
                </a:cxn>
                <a:cxn ang="0">
                  <a:pos x="5024" y="1907"/>
                </a:cxn>
                <a:cxn ang="0">
                  <a:pos x="5024" y="2179"/>
                </a:cxn>
                <a:cxn ang="0">
                  <a:pos x="7523" y="4082"/>
                </a:cxn>
                <a:cxn ang="0">
                  <a:pos x="8634" y="4082"/>
                </a:cxn>
                <a:cxn ang="0">
                  <a:pos x="8740" y="4014"/>
                </a:cxn>
                <a:cxn ang="0">
                  <a:pos x="9081" y="3277"/>
                </a:cxn>
                <a:cxn ang="0">
                  <a:pos x="9090" y="3234"/>
                </a:cxn>
                <a:cxn ang="0">
                  <a:pos x="8977" y="3121"/>
                </a:cxn>
                <a:cxn ang="0">
                  <a:pos x="7740" y="3121"/>
                </a:cxn>
                <a:cxn ang="0">
                  <a:pos x="6577" y="2115"/>
                </a:cxn>
                <a:cxn ang="0">
                  <a:pos x="6577" y="1971"/>
                </a:cxn>
                <a:cxn ang="0">
                  <a:pos x="10772" y="0"/>
                </a:cxn>
                <a:cxn ang="0">
                  <a:pos x="9636" y="0"/>
                </a:cxn>
                <a:cxn ang="0">
                  <a:pos x="9524" y="113"/>
                </a:cxn>
                <a:cxn ang="0">
                  <a:pos x="9524" y="3969"/>
                </a:cxn>
                <a:cxn ang="0">
                  <a:pos x="9637" y="4082"/>
                </a:cxn>
                <a:cxn ang="0">
                  <a:pos x="10772" y="4082"/>
                </a:cxn>
                <a:cxn ang="0">
                  <a:pos x="10885" y="3969"/>
                </a:cxn>
                <a:cxn ang="0">
                  <a:pos x="10885" y="113"/>
                </a:cxn>
                <a:cxn ang="0">
                  <a:pos x="10772" y="0"/>
                </a:cxn>
                <a:cxn ang="0">
                  <a:pos x="1363" y="4082"/>
                </a:cxn>
                <a:cxn ang="0">
                  <a:pos x="1465" y="4017"/>
                </a:cxn>
                <a:cxn ang="0">
                  <a:pos x="3266" y="156"/>
                </a:cxn>
                <a:cxn ang="0">
                  <a:pos x="3274" y="113"/>
                </a:cxn>
                <a:cxn ang="0">
                  <a:pos x="3162" y="0"/>
                </a:cxn>
                <a:cxn ang="0">
                  <a:pos x="1911" y="0"/>
                </a:cxn>
                <a:cxn ang="0">
                  <a:pos x="1809" y="64"/>
                </a:cxn>
                <a:cxn ang="0">
                  <a:pos x="12" y="3917"/>
                </a:cxn>
                <a:cxn ang="0">
                  <a:pos x="0" y="3969"/>
                </a:cxn>
                <a:cxn ang="0">
                  <a:pos x="113" y="4082"/>
                </a:cxn>
                <a:cxn ang="0">
                  <a:pos x="1363" y="4082"/>
                </a:cxn>
              </a:cxnLst>
              <a:rect l="0" t="0" r="r" b="b"/>
              <a:pathLst>
                <a:path w="10885" h="4082">
                  <a:moveTo>
                    <a:pt x="3810" y="4082"/>
                  </a:moveTo>
                  <a:cubicBezTo>
                    <a:pt x="3769" y="4082"/>
                    <a:pt x="3726" y="4059"/>
                    <a:pt x="3707" y="4017"/>
                  </a:cubicBezTo>
                  <a:cubicBezTo>
                    <a:pt x="2917" y="2326"/>
                    <a:pt x="2917" y="2326"/>
                    <a:pt x="2917" y="2326"/>
                  </a:cubicBezTo>
                  <a:cubicBezTo>
                    <a:pt x="2910" y="2311"/>
                    <a:pt x="2906" y="2294"/>
                    <a:pt x="2906" y="2277"/>
                  </a:cubicBezTo>
                  <a:cubicBezTo>
                    <a:pt x="2906" y="2269"/>
                    <a:pt x="2906" y="2248"/>
                    <a:pt x="2918" y="2226"/>
                  </a:cubicBezTo>
                  <a:cubicBezTo>
                    <a:pt x="3526" y="924"/>
                    <a:pt x="3526" y="924"/>
                    <a:pt x="3526" y="924"/>
                  </a:cubicBezTo>
                  <a:cubicBezTo>
                    <a:pt x="3543" y="887"/>
                    <a:pt x="3581" y="861"/>
                    <a:pt x="3627" y="861"/>
                  </a:cubicBezTo>
                  <a:cubicBezTo>
                    <a:pt x="3672" y="861"/>
                    <a:pt x="3711" y="887"/>
                    <a:pt x="3729" y="925"/>
                  </a:cubicBezTo>
                  <a:cubicBezTo>
                    <a:pt x="5126" y="3921"/>
                    <a:pt x="5126" y="3921"/>
                    <a:pt x="5126" y="3921"/>
                  </a:cubicBezTo>
                  <a:cubicBezTo>
                    <a:pt x="5133" y="3938"/>
                    <a:pt x="5136" y="3954"/>
                    <a:pt x="5136" y="3969"/>
                  </a:cubicBezTo>
                  <a:cubicBezTo>
                    <a:pt x="5136" y="4031"/>
                    <a:pt x="5086" y="4082"/>
                    <a:pt x="5023" y="4082"/>
                  </a:cubicBezTo>
                  <a:lnTo>
                    <a:pt x="3810" y="4082"/>
                  </a:lnTo>
                  <a:close/>
                  <a:moveTo>
                    <a:pt x="6577" y="1971"/>
                  </a:moveTo>
                  <a:cubicBezTo>
                    <a:pt x="6577" y="1210"/>
                    <a:pt x="7002" y="965"/>
                    <a:pt x="7740" y="965"/>
                  </a:cubicBezTo>
                  <a:cubicBezTo>
                    <a:pt x="8977" y="965"/>
                    <a:pt x="8977" y="965"/>
                    <a:pt x="8977" y="965"/>
                  </a:cubicBezTo>
                  <a:cubicBezTo>
                    <a:pt x="9039" y="965"/>
                    <a:pt x="9090" y="915"/>
                    <a:pt x="9090" y="853"/>
                  </a:cubicBezTo>
                  <a:cubicBezTo>
                    <a:pt x="9090" y="837"/>
                    <a:pt x="9087" y="823"/>
                    <a:pt x="9081" y="809"/>
                  </a:cubicBezTo>
                  <a:cubicBezTo>
                    <a:pt x="8740" y="72"/>
                    <a:pt x="8740" y="72"/>
                    <a:pt x="8740" y="72"/>
                  </a:cubicBezTo>
                  <a:cubicBezTo>
                    <a:pt x="8721" y="32"/>
                    <a:pt x="8680" y="4"/>
                    <a:pt x="8634" y="4"/>
                  </a:cubicBezTo>
                  <a:cubicBezTo>
                    <a:pt x="7523" y="4"/>
                    <a:pt x="7523" y="4"/>
                    <a:pt x="7523" y="4"/>
                  </a:cubicBezTo>
                  <a:cubicBezTo>
                    <a:pt x="5801" y="4"/>
                    <a:pt x="5024" y="711"/>
                    <a:pt x="5024" y="1907"/>
                  </a:cubicBezTo>
                  <a:cubicBezTo>
                    <a:pt x="5024" y="2179"/>
                    <a:pt x="5024" y="2179"/>
                    <a:pt x="5024" y="2179"/>
                  </a:cubicBezTo>
                  <a:cubicBezTo>
                    <a:pt x="5024" y="3375"/>
                    <a:pt x="5801" y="4082"/>
                    <a:pt x="7523" y="4082"/>
                  </a:cubicBezTo>
                  <a:cubicBezTo>
                    <a:pt x="8634" y="4082"/>
                    <a:pt x="8634" y="4082"/>
                    <a:pt x="8634" y="4082"/>
                  </a:cubicBezTo>
                  <a:cubicBezTo>
                    <a:pt x="8680" y="4082"/>
                    <a:pt x="8721" y="4054"/>
                    <a:pt x="8740" y="4014"/>
                  </a:cubicBezTo>
                  <a:cubicBezTo>
                    <a:pt x="9081" y="3277"/>
                    <a:pt x="9081" y="3277"/>
                    <a:pt x="9081" y="3277"/>
                  </a:cubicBezTo>
                  <a:cubicBezTo>
                    <a:pt x="9087" y="3263"/>
                    <a:pt x="9090" y="3249"/>
                    <a:pt x="9090" y="3234"/>
                  </a:cubicBezTo>
                  <a:cubicBezTo>
                    <a:pt x="9090" y="3172"/>
                    <a:pt x="9039" y="3121"/>
                    <a:pt x="8977" y="3121"/>
                  </a:cubicBezTo>
                  <a:cubicBezTo>
                    <a:pt x="7740" y="3121"/>
                    <a:pt x="7740" y="3121"/>
                    <a:pt x="7740" y="3121"/>
                  </a:cubicBezTo>
                  <a:cubicBezTo>
                    <a:pt x="7002" y="3121"/>
                    <a:pt x="6577" y="2876"/>
                    <a:pt x="6577" y="2115"/>
                  </a:cubicBezTo>
                  <a:lnTo>
                    <a:pt x="6577" y="1971"/>
                  </a:lnTo>
                  <a:close/>
                  <a:moveTo>
                    <a:pt x="10772" y="0"/>
                  </a:moveTo>
                  <a:cubicBezTo>
                    <a:pt x="9636" y="0"/>
                    <a:pt x="9636" y="0"/>
                    <a:pt x="9636" y="0"/>
                  </a:cubicBezTo>
                  <a:cubicBezTo>
                    <a:pt x="9574" y="0"/>
                    <a:pt x="9524" y="51"/>
                    <a:pt x="9524" y="113"/>
                  </a:cubicBezTo>
                  <a:cubicBezTo>
                    <a:pt x="9524" y="3969"/>
                    <a:pt x="9524" y="3969"/>
                    <a:pt x="9524" y="3969"/>
                  </a:cubicBezTo>
                  <a:cubicBezTo>
                    <a:pt x="9524" y="4032"/>
                    <a:pt x="9574" y="4082"/>
                    <a:pt x="9637" y="4082"/>
                  </a:cubicBezTo>
                  <a:cubicBezTo>
                    <a:pt x="10772" y="4082"/>
                    <a:pt x="10772" y="4082"/>
                    <a:pt x="10772" y="4082"/>
                  </a:cubicBezTo>
                  <a:cubicBezTo>
                    <a:pt x="10834" y="4082"/>
                    <a:pt x="10885" y="4032"/>
                    <a:pt x="10885" y="3969"/>
                  </a:cubicBezTo>
                  <a:cubicBezTo>
                    <a:pt x="10885" y="113"/>
                    <a:pt x="10885" y="113"/>
                    <a:pt x="10885" y="113"/>
                  </a:cubicBezTo>
                  <a:cubicBezTo>
                    <a:pt x="10885" y="51"/>
                    <a:pt x="10834" y="0"/>
                    <a:pt x="10772" y="0"/>
                  </a:cubicBezTo>
                  <a:close/>
                  <a:moveTo>
                    <a:pt x="1363" y="4082"/>
                  </a:moveTo>
                  <a:cubicBezTo>
                    <a:pt x="1409" y="4082"/>
                    <a:pt x="1447" y="4055"/>
                    <a:pt x="1465" y="4017"/>
                  </a:cubicBezTo>
                  <a:cubicBezTo>
                    <a:pt x="3266" y="156"/>
                    <a:pt x="3266" y="156"/>
                    <a:pt x="3266" y="156"/>
                  </a:cubicBezTo>
                  <a:cubicBezTo>
                    <a:pt x="3272" y="143"/>
                    <a:pt x="3274" y="128"/>
                    <a:pt x="3274" y="113"/>
                  </a:cubicBezTo>
                  <a:cubicBezTo>
                    <a:pt x="3274" y="51"/>
                    <a:pt x="3225" y="0"/>
                    <a:pt x="3162" y="0"/>
                  </a:cubicBezTo>
                  <a:cubicBezTo>
                    <a:pt x="1911" y="0"/>
                    <a:pt x="1911" y="0"/>
                    <a:pt x="1911" y="0"/>
                  </a:cubicBezTo>
                  <a:cubicBezTo>
                    <a:pt x="1866" y="0"/>
                    <a:pt x="1827" y="27"/>
                    <a:pt x="1809" y="64"/>
                  </a:cubicBezTo>
                  <a:cubicBezTo>
                    <a:pt x="12" y="3917"/>
                    <a:pt x="12" y="3917"/>
                    <a:pt x="12" y="3917"/>
                  </a:cubicBezTo>
                  <a:cubicBezTo>
                    <a:pt x="1" y="3941"/>
                    <a:pt x="0" y="3960"/>
                    <a:pt x="0" y="3969"/>
                  </a:cubicBezTo>
                  <a:cubicBezTo>
                    <a:pt x="0" y="4032"/>
                    <a:pt x="51" y="4082"/>
                    <a:pt x="113" y="4082"/>
                  </a:cubicBezTo>
                  <a:lnTo>
                    <a:pt x="1363" y="4082"/>
                  </a:lnTo>
                  <a:close/>
                </a:path>
              </a:pathLst>
            </a:custGeom>
            <a:solidFill>
              <a:schemeClr val="bg1"/>
            </a:solidFill>
            <a:ln w="9525">
              <a:noFill/>
              <a:round/>
              <a:headEnd/>
              <a:tailEnd/>
            </a:ln>
          </p:spPr>
          <p:txBody>
            <a:bodyPr/>
            <a:lstStyle/>
            <a:p>
              <a:pPr algn="ctr"/>
              <a:endParaRPr lang="en-GB" dirty="0">
                <a:solidFill>
                  <a:srgbClr val="000000"/>
                </a:solidFill>
                <a:ea typeface="+mn-ea"/>
              </a:endParaRPr>
            </a:p>
          </p:txBody>
        </p:sp>
      </p:grpSp>
      <p:grpSp>
        <p:nvGrpSpPr>
          <p:cNvPr id="3" name="Group 7"/>
          <p:cNvGrpSpPr>
            <a:grpSpLocks noChangeAspect="1"/>
          </p:cNvGrpSpPr>
          <p:nvPr userDrawn="1"/>
        </p:nvGrpSpPr>
        <p:grpSpPr bwMode="gray">
          <a:xfrm>
            <a:off x="1346400" y="4208314"/>
            <a:ext cx="351787" cy="438306"/>
            <a:chOff x="3111" y="2750"/>
            <a:chExt cx="801" cy="998"/>
          </a:xfrm>
        </p:grpSpPr>
        <p:sp>
          <p:nvSpPr>
            <p:cNvPr id="29" name="AutoShape 8"/>
            <p:cNvSpPr>
              <a:spLocks noChangeAspect="1" noChangeArrowheads="1" noTextEdit="1"/>
            </p:cNvSpPr>
            <p:nvPr/>
          </p:nvSpPr>
          <p:spPr bwMode="gray">
            <a:xfrm>
              <a:off x="3111" y="2750"/>
              <a:ext cx="801" cy="998"/>
            </a:xfrm>
            <a:prstGeom prst="rect">
              <a:avLst/>
            </a:prstGeom>
            <a:noFill/>
            <a:ln w="9525">
              <a:noFill/>
              <a:miter lim="800000"/>
              <a:headEnd/>
              <a:tailEnd/>
            </a:ln>
          </p:spPr>
          <p:txBody>
            <a:bodyPr/>
            <a:lstStyle/>
            <a:p>
              <a:pPr algn="ctr"/>
              <a:endParaRPr lang="en-GB" dirty="0">
                <a:solidFill>
                  <a:srgbClr val="000000"/>
                </a:solidFill>
                <a:ea typeface="+mn-ea"/>
              </a:endParaRPr>
            </a:p>
          </p:txBody>
        </p:sp>
        <p:sp>
          <p:nvSpPr>
            <p:cNvPr id="30" name="Freeform 9"/>
            <p:cNvSpPr>
              <a:spLocks/>
            </p:cNvSpPr>
            <p:nvPr/>
          </p:nvSpPr>
          <p:spPr bwMode="gray">
            <a:xfrm>
              <a:off x="3328" y="3000"/>
              <a:ext cx="483" cy="249"/>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endParaRPr lang="en-GB" dirty="0">
                <a:solidFill>
                  <a:srgbClr val="000000"/>
                </a:solidFill>
                <a:ea typeface="+mn-ea"/>
              </a:endParaRPr>
            </a:p>
          </p:txBody>
        </p:sp>
        <p:sp>
          <p:nvSpPr>
            <p:cNvPr id="31" name="Freeform 10"/>
            <p:cNvSpPr>
              <a:spLocks/>
            </p:cNvSpPr>
            <p:nvPr/>
          </p:nvSpPr>
          <p:spPr bwMode="gray">
            <a:xfrm>
              <a:off x="3212" y="3249"/>
              <a:ext cx="483"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endParaRPr lang="en-GB" dirty="0">
                <a:solidFill>
                  <a:srgbClr val="000000"/>
                </a:solidFill>
                <a:ea typeface="+mn-ea"/>
              </a:endParaRPr>
            </a:p>
          </p:txBody>
        </p:sp>
        <p:sp>
          <p:nvSpPr>
            <p:cNvPr id="33" name="Freeform 11"/>
            <p:cNvSpPr>
              <a:spLocks/>
            </p:cNvSpPr>
            <p:nvPr/>
          </p:nvSpPr>
          <p:spPr bwMode="gray">
            <a:xfrm>
              <a:off x="3111" y="3498"/>
              <a:ext cx="467" cy="250"/>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endParaRPr lang="en-GB" dirty="0">
                <a:solidFill>
                  <a:srgbClr val="000000"/>
                </a:solidFill>
                <a:ea typeface="+mn-ea"/>
              </a:endParaRPr>
            </a:p>
          </p:txBody>
        </p:sp>
        <p:sp>
          <p:nvSpPr>
            <p:cNvPr id="35" name="Freeform 12"/>
            <p:cNvSpPr>
              <a:spLocks/>
            </p:cNvSpPr>
            <p:nvPr/>
          </p:nvSpPr>
          <p:spPr bwMode="gray">
            <a:xfrm>
              <a:off x="3445" y="2750"/>
              <a:ext cx="467" cy="250"/>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endParaRPr lang="en-GB" dirty="0">
                <a:solidFill>
                  <a:srgbClr val="000000"/>
                </a:solidFill>
                <a:ea typeface="+mn-ea"/>
              </a:endParaRPr>
            </a:p>
          </p:txBody>
        </p:sp>
      </p:grpSp>
      <p:sp>
        <p:nvSpPr>
          <p:cNvPr id="41" name="Rectangle 9"/>
          <p:cNvSpPr>
            <a:spLocks noGrp="1" noChangeArrowheads="1"/>
          </p:cNvSpPr>
          <p:nvPr>
            <p:ph type="ctrTitle" hasCustomPrompt="1"/>
          </p:nvPr>
        </p:nvSpPr>
        <p:spPr bwMode="gray">
          <a:xfrm>
            <a:off x="1824326" y="5562600"/>
            <a:ext cx="4361175" cy="354013"/>
          </a:xfrm>
        </p:spPr>
        <p:txBody>
          <a:bodyPr anchor="t"/>
          <a:lstStyle>
            <a:lvl1pPr>
              <a:lnSpc>
                <a:spcPts val="1600"/>
              </a:lnSpc>
              <a:defRPr sz="1200" b="1" spc="-50" baseline="0">
                <a:latin typeface="+mn-lt"/>
              </a:defRPr>
            </a:lvl1pPr>
          </a:lstStyle>
          <a:p>
            <a:r>
              <a:rPr lang="en-GB" dirty="0"/>
              <a:t>T: +12 (3) 456 7890</a:t>
            </a:r>
            <a:br>
              <a:rPr lang="en-GB" dirty="0"/>
            </a:br>
            <a:r>
              <a:rPr lang="en-GB" dirty="0"/>
              <a:t>E: firstname.lastname@aciworldwide.com </a:t>
            </a:r>
          </a:p>
        </p:txBody>
      </p:sp>
      <p:sp>
        <p:nvSpPr>
          <p:cNvPr id="42" name="Text Placeholder 56"/>
          <p:cNvSpPr>
            <a:spLocks noGrp="1"/>
          </p:cNvSpPr>
          <p:nvPr>
            <p:ph type="body" sz="quarter" idx="10" hasCustomPrompt="1"/>
          </p:nvPr>
        </p:nvSpPr>
        <p:spPr bwMode="gray">
          <a:xfrm>
            <a:off x="1830074" y="6134119"/>
            <a:ext cx="2757600" cy="219600"/>
          </a:xfrm>
        </p:spPr>
        <p:txBody>
          <a:bodyPr/>
          <a:lstStyle>
            <a:lvl1pPr>
              <a:buNone/>
              <a:defRPr sz="1400" b="1">
                <a:solidFill>
                  <a:schemeClr val="bg1"/>
                </a:solidFill>
                <a:latin typeface="+mj-lt"/>
              </a:defRPr>
            </a:lvl1pPr>
          </a:lstStyle>
          <a:p>
            <a:pPr lvl="0"/>
            <a:r>
              <a:rPr lang="en-GB" dirty="0"/>
              <a:t>www.aciworldwide.com</a:t>
            </a:r>
          </a:p>
        </p:txBody>
      </p:sp>
      <p:sp>
        <p:nvSpPr>
          <p:cNvPr id="44" name="Text Placeholder 43"/>
          <p:cNvSpPr>
            <a:spLocks noGrp="1"/>
          </p:cNvSpPr>
          <p:nvPr>
            <p:ph type="body" sz="quarter" idx="11" hasCustomPrompt="1"/>
          </p:nvPr>
        </p:nvSpPr>
        <p:spPr bwMode="gray">
          <a:xfrm>
            <a:off x="1836000" y="1641600"/>
            <a:ext cx="5338800" cy="1580400"/>
          </a:xfrm>
        </p:spPr>
        <p:txBody>
          <a:bodyPr/>
          <a:lstStyle>
            <a:lvl1pPr marL="0" marR="0" indent="0" algn="l" defTabSz="914400" rtl="0" eaLnBrk="1" fontAlgn="base" latinLnBrk="0" hangingPunct="1">
              <a:lnSpc>
                <a:spcPts val="2400"/>
              </a:lnSpc>
              <a:spcBef>
                <a:spcPts val="0"/>
              </a:spcBef>
              <a:spcAft>
                <a:spcPct val="0"/>
              </a:spcAft>
              <a:buClrTx/>
              <a:buSzTx/>
              <a:buFontTx/>
              <a:buNone/>
              <a:tabLst/>
              <a:defRPr sz="2000" b="0" i="0" spc="80" baseline="0">
                <a:solidFill>
                  <a:schemeClr val="bg1"/>
                </a:solidFill>
              </a:defRPr>
            </a:lvl1pPr>
          </a:lstStyle>
          <a:p>
            <a:pPr>
              <a:lnSpc>
                <a:spcPct val="100000"/>
              </a:lnSpc>
            </a:pPr>
            <a:r>
              <a:rPr lang="en-GB" i="0" dirty="0"/>
              <a:t>Our software underpins electronic payments throughout retail and wholesale banking, and commerce, all the time, without fail.</a:t>
            </a:r>
          </a:p>
          <a:p>
            <a:pPr>
              <a:lnSpc>
                <a:spcPct val="100000"/>
              </a:lnSpc>
            </a:pPr>
            <a:r>
              <a:rPr lang="en-GB" i="0" spc="0" dirty="0">
                <a:solidFill>
                  <a:srgbClr val="AFC8C8"/>
                </a:solidFill>
              </a:rPr>
              <a:t>Employee name / position / location</a:t>
            </a:r>
          </a:p>
        </p:txBody>
      </p:sp>
    </p:spTree>
    <p:extLst>
      <p:ext uri="{BB962C8B-B14F-4D97-AF65-F5344CB8AC3E}">
        <p14:creationId xmlns:p14="http://schemas.microsoft.com/office/powerpoint/2010/main" val="862137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ullets (no image)">
    <p:spTree>
      <p:nvGrpSpPr>
        <p:cNvPr id="1" name=""/>
        <p:cNvGrpSpPr/>
        <p:nvPr/>
      </p:nvGrpSpPr>
      <p:grpSpPr>
        <a:xfrm>
          <a:off x="0" y="0"/>
          <a:ext cx="0" cy="0"/>
          <a:chOff x="0" y="0"/>
          <a:chExt cx="0" cy="0"/>
        </a:xfrm>
      </p:grpSpPr>
      <p:sp>
        <p:nvSpPr>
          <p:cNvPr id="9" name="Title 8"/>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12" name="Text Placeholder 11"/>
          <p:cNvSpPr>
            <a:spLocks noGrp="1"/>
          </p:cNvSpPr>
          <p:nvPr>
            <p:ph type="body" sz="quarter" idx="13" hasCustomPrompt="1"/>
          </p:nvPr>
        </p:nvSpPr>
        <p:spPr>
          <a:xfrm>
            <a:off x="325438" y="566738"/>
            <a:ext cx="6295601"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0" name="TextBox 9"/>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1" name="TextBox 10"/>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Bullets (no image)">
    <p:spTree>
      <p:nvGrpSpPr>
        <p:cNvPr id="1" name=""/>
        <p:cNvGrpSpPr/>
        <p:nvPr/>
      </p:nvGrpSpPr>
      <p:grpSpPr>
        <a:xfrm>
          <a:off x="0" y="0"/>
          <a:ext cx="0" cy="0"/>
          <a:chOff x="0" y="0"/>
          <a:chExt cx="0" cy="0"/>
        </a:xfrm>
      </p:grpSpPr>
      <p:sp>
        <p:nvSpPr>
          <p:cNvPr id="9" name="Title 8"/>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12" name="Text Placeholder 11"/>
          <p:cNvSpPr>
            <a:spLocks noGrp="1"/>
          </p:cNvSpPr>
          <p:nvPr>
            <p:ph type="body" sz="quarter" idx="13" hasCustomPrompt="1"/>
          </p:nvPr>
        </p:nvSpPr>
        <p:spPr>
          <a:xfrm>
            <a:off x="325438" y="566738"/>
            <a:ext cx="6295601"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7" name="Text Placeholder 16"/>
          <p:cNvSpPr>
            <a:spLocks noGrp="1"/>
          </p:cNvSpPr>
          <p:nvPr>
            <p:ph type="body" sz="quarter" idx="15" hasCustomPrompt="1"/>
          </p:nvPr>
        </p:nvSpPr>
        <p:spPr>
          <a:xfrm>
            <a:off x="632884" y="5295798"/>
            <a:ext cx="4464050" cy="277813"/>
          </a:xfrm>
          <a:prstGeom prst="rect">
            <a:avLst/>
          </a:prstGeom>
        </p:spPr>
        <p:txBody>
          <a:bodyPr/>
          <a:lstStyle>
            <a:lvl1pPr>
              <a:buNone/>
              <a:defRPr sz="1200" b="0" i="1" baseline="0">
                <a:solidFill>
                  <a:schemeClr val="bg2"/>
                </a:solidFill>
                <a:latin typeface="Arial" pitchFamily="34" charset="0"/>
                <a:cs typeface="Arial" pitchFamily="34" charset="0"/>
              </a:defRPr>
            </a:lvl1pPr>
          </a:lstStyle>
          <a:p>
            <a:pPr lvl="0"/>
            <a:r>
              <a:rPr lang="en-US" dirty="0"/>
              <a:t>*This is an example of asterisk text (Arial - 12pt - italic)</a:t>
            </a:r>
          </a:p>
        </p:txBody>
      </p:sp>
      <p:sp>
        <p:nvSpPr>
          <p:cNvPr id="8" name="Text Placeholder 14"/>
          <p:cNvSpPr>
            <a:spLocks noGrp="1"/>
          </p:cNvSpPr>
          <p:nvPr>
            <p:ph type="body" sz="quarter" idx="14" hasCustomPrompt="1"/>
          </p:nvPr>
        </p:nvSpPr>
        <p:spPr>
          <a:xfrm>
            <a:off x="727485" y="1425653"/>
            <a:ext cx="8078021" cy="3719889"/>
          </a:xfrm>
          <a:prstGeom prst="rect">
            <a:avLst/>
          </a:prstGeom>
        </p:spPr>
        <p:txBody>
          <a:bodyPr/>
          <a:lstStyle>
            <a:lvl1pPr marL="182880" indent="-182880">
              <a:spcBef>
                <a:spcPts val="0"/>
              </a:spcBef>
              <a:spcAft>
                <a:spcPts val="600"/>
              </a:spcAft>
              <a:buClr>
                <a:srgbClr val="0A86C9"/>
              </a:buClr>
              <a:defRPr sz="2000">
                <a:solidFill>
                  <a:schemeClr val="bg2"/>
                </a:solidFill>
                <a:latin typeface="Arial" pitchFamily="34" charset="0"/>
                <a:cs typeface="Arial" pitchFamily="34" charset="0"/>
              </a:defRPr>
            </a:lvl1pPr>
            <a:lvl2pPr marL="457200" indent="-182880">
              <a:spcBef>
                <a:spcPts val="0"/>
              </a:spcBef>
              <a:spcAft>
                <a:spcPts val="600"/>
              </a:spcAft>
              <a:buClr>
                <a:srgbClr val="0A86C9"/>
              </a:buClr>
              <a:defRPr sz="1600" i="0">
                <a:solidFill>
                  <a:schemeClr val="bg2"/>
                </a:solidFill>
                <a:latin typeface="Arial" pitchFamily="34" charset="0"/>
                <a:cs typeface="Arial" pitchFamily="34" charset="0"/>
              </a:defRPr>
            </a:lvl2pPr>
            <a:lvl3pPr marL="640080" indent="-182880">
              <a:spcBef>
                <a:spcPts val="0"/>
              </a:spcBef>
              <a:spcAft>
                <a:spcPts val="600"/>
              </a:spcAft>
              <a:buClr>
                <a:srgbClr val="0A86C9"/>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buFont typeface="Arial" pitchFamily="34" charset="0"/>
              <a:buChar char="•"/>
              <a:defRPr sz="1400" baseline="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a:t>
            </a:r>
          </a:p>
        </p:txBody>
      </p:sp>
      <p:sp>
        <p:nvSpPr>
          <p:cNvPr id="10" name="TextBox 9"/>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1" name="TextBox 10"/>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Bullets (no image)">
    <p:spTree>
      <p:nvGrpSpPr>
        <p:cNvPr id="1" name=""/>
        <p:cNvGrpSpPr/>
        <p:nvPr/>
      </p:nvGrpSpPr>
      <p:grpSpPr>
        <a:xfrm>
          <a:off x="0" y="0"/>
          <a:ext cx="0" cy="0"/>
          <a:chOff x="0" y="0"/>
          <a:chExt cx="0" cy="0"/>
        </a:xfrm>
      </p:grpSpPr>
      <p:sp>
        <p:nvSpPr>
          <p:cNvPr id="9" name="Title 8"/>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12" name="Text Placeholder 11"/>
          <p:cNvSpPr>
            <a:spLocks noGrp="1"/>
          </p:cNvSpPr>
          <p:nvPr>
            <p:ph type="body" sz="quarter" idx="13" hasCustomPrompt="1"/>
          </p:nvPr>
        </p:nvSpPr>
        <p:spPr>
          <a:xfrm>
            <a:off x="325438" y="566738"/>
            <a:ext cx="6295601"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7" name="Text Placeholder 16"/>
          <p:cNvSpPr>
            <a:spLocks noGrp="1"/>
          </p:cNvSpPr>
          <p:nvPr>
            <p:ph type="body" sz="quarter" idx="15" hasCustomPrompt="1"/>
          </p:nvPr>
        </p:nvSpPr>
        <p:spPr>
          <a:xfrm>
            <a:off x="632884" y="5295798"/>
            <a:ext cx="4464050" cy="277813"/>
          </a:xfrm>
          <a:prstGeom prst="rect">
            <a:avLst/>
          </a:prstGeom>
        </p:spPr>
        <p:txBody>
          <a:bodyPr/>
          <a:lstStyle>
            <a:lvl1pPr>
              <a:buNone/>
              <a:defRPr sz="1200" b="0" i="1" baseline="0">
                <a:solidFill>
                  <a:schemeClr val="bg2"/>
                </a:solidFill>
                <a:latin typeface="Arial" pitchFamily="34" charset="0"/>
                <a:cs typeface="Arial" pitchFamily="34" charset="0"/>
              </a:defRPr>
            </a:lvl1pPr>
          </a:lstStyle>
          <a:p>
            <a:pPr lvl="0"/>
            <a:r>
              <a:rPr lang="en-US" dirty="0"/>
              <a:t>*This is an example of asterisk text (Arial - 12pt - italic)</a:t>
            </a:r>
          </a:p>
        </p:txBody>
      </p:sp>
      <p:sp>
        <p:nvSpPr>
          <p:cNvPr id="8" name="Text Placeholder 14"/>
          <p:cNvSpPr>
            <a:spLocks noGrp="1"/>
          </p:cNvSpPr>
          <p:nvPr>
            <p:ph type="body" sz="quarter" idx="14" hasCustomPrompt="1"/>
          </p:nvPr>
        </p:nvSpPr>
        <p:spPr>
          <a:xfrm>
            <a:off x="727486" y="1425653"/>
            <a:ext cx="3649552" cy="3719889"/>
          </a:xfrm>
          <a:prstGeom prst="rect">
            <a:avLst/>
          </a:prstGeom>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
        <p:nvSpPr>
          <p:cNvPr id="10" name="TextBox 9"/>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1" name="TextBox 10"/>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15" name="Text Placeholder 14"/>
          <p:cNvSpPr>
            <a:spLocks noGrp="1"/>
          </p:cNvSpPr>
          <p:nvPr>
            <p:ph type="body" sz="quarter" idx="17" hasCustomPrompt="1"/>
          </p:nvPr>
        </p:nvSpPr>
        <p:spPr>
          <a:xfrm>
            <a:off x="4796263" y="1425653"/>
            <a:ext cx="3649552" cy="3719889"/>
          </a:xfrm>
          <a:prstGeom prst="rect">
            <a:avLst/>
          </a:prstGeom>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Bullets (no image)">
    <p:spTree>
      <p:nvGrpSpPr>
        <p:cNvPr id="1" name=""/>
        <p:cNvGrpSpPr/>
        <p:nvPr/>
      </p:nvGrpSpPr>
      <p:grpSpPr>
        <a:xfrm>
          <a:off x="0" y="0"/>
          <a:ext cx="0" cy="0"/>
          <a:chOff x="0" y="0"/>
          <a:chExt cx="0" cy="0"/>
        </a:xfrm>
      </p:grpSpPr>
      <p:pic>
        <p:nvPicPr>
          <p:cNvPr id="13" name="Picture 12" descr="chevron.png"/>
          <p:cNvPicPr>
            <a:picLocks noChangeAspect="1"/>
          </p:cNvPicPr>
          <p:nvPr/>
        </p:nvPicPr>
        <p:blipFill>
          <a:blip r:embed="rId2"/>
          <a:stretch>
            <a:fillRect/>
          </a:stretch>
        </p:blipFill>
        <p:spPr>
          <a:xfrm>
            <a:off x="0" y="-542476"/>
            <a:ext cx="9144000" cy="6858000"/>
          </a:xfrm>
          <a:prstGeom prst="rect">
            <a:avLst/>
          </a:prstGeom>
        </p:spPr>
      </p:pic>
      <p:sp>
        <p:nvSpPr>
          <p:cNvPr id="9" name="Title 8"/>
          <p:cNvSpPr>
            <a:spLocks noGrp="1"/>
          </p:cNvSpPr>
          <p:nvPr>
            <p:ph type="title" hasCustomPrompt="1"/>
          </p:nvPr>
        </p:nvSpPr>
        <p:spPr/>
        <p:txBody>
          <a:bodyPr/>
          <a:lstStyle>
            <a:lvl1pPr>
              <a:defRPr>
                <a:solidFill>
                  <a:srgbClr val="0A86C9"/>
                </a:solidFill>
              </a:defRPr>
            </a:lvl1pPr>
          </a:lstStyle>
          <a:p>
            <a:r>
              <a:rPr lang="en-US" dirty="0"/>
              <a:t>Click to Edit Master Title Style (Arial - 28pt)</a:t>
            </a:r>
          </a:p>
        </p:txBody>
      </p:sp>
      <p:sp>
        <p:nvSpPr>
          <p:cNvPr id="12" name="Text Placeholder 11"/>
          <p:cNvSpPr>
            <a:spLocks noGrp="1"/>
          </p:cNvSpPr>
          <p:nvPr>
            <p:ph type="body" sz="quarter" idx="13" hasCustomPrompt="1"/>
          </p:nvPr>
        </p:nvSpPr>
        <p:spPr>
          <a:xfrm>
            <a:off x="325438" y="566738"/>
            <a:ext cx="6295601"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17" name="Text Placeholder 16"/>
          <p:cNvSpPr>
            <a:spLocks noGrp="1"/>
          </p:cNvSpPr>
          <p:nvPr>
            <p:ph type="body" sz="quarter" idx="15" hasCustomPrompt="1"/>
          </p:nvPr>
        </p:nvSpPr>
        <p:spPr>
          <a:xfrm>
            <a:off x="632884" y="5295798"/>
            <a:ext cx="4464050" cy="277813"/>
          </a:xfrm>
          <a:prstGeom prst="rect">
            <a:avLst/>
          </a:prstGeom>
        </p:spPr>
        <p:txBody>
          <a:bodyPr/>
          <a:lstStyle>
            <a:lvl1pPr>
              <a:buNone/>
              <a:defRPr sz="1200" b="0" i="1" baseline="0">
                <a:solidFill>
                  <a:schemeClr val="bg2"/>
                </a:solidFill>
                <a:latin typeface="Arial" pitchFamily="34" charset="0"/>
                <a:cs typeface="Arial" pitchFamily="34" charset="0"/>
              </a:defRPr>
            </a:lvl1pPr>
          </a:lstStyle>
          <a:p>
            <a:pPr lvl="0"/>
            <a:r>
              <a:rPr lang="en-US" dirty="0"/>
              <a:t>*This is an example of asterisk text (Arial - 12pt - italic)</a:t>
            </a:r>
          </a:p>
        </p:txBody>
      </p:sp>
      <p:sp>
        <p:nvSpPr>
          <p:cNvPr id="8" name="Text Placeholder 14"/>
          <p:cNvSpPr>
            <a:spLocks noGrp="1"/>
          </p:cNvSpPr>
          <p:nvPr>
            <p:ph type="body" sz="quarter" idx="14" hasCustomPrompt="1"/>
          </p:nvPr>
        </p:nvSpPr>
        <p:spPr>
          <a:xfrm>
            <a:off x="727485" y="1425653"/>
            <a:ext cx="8078021" cy="3719889"/>
          </a:xfrm>
          <a:prstGeom prst="rect">
            <a:avLst/>
          </a:prstGeom>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
        <p:nvSpPr>
          <p:cNvPr id="10" name="TextBox 9"/>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1" name="TextBox 10"/>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llets (watermark)">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alphaModFix amt="7000"/>
            <a:extLst>
              <a:ext uri="{28A0092B-C50C-407E-A947-70E740481C1C}">
                <a14:useLocalDpi xmlns:a14="http://schemas.microsoft.com/office/drawing/2010/main" val="0"/>
              </a:ext>
            </a:extLst>
          </a:blip>
          <a:stretch>
            <a:fillRect/>
          </a:stretch>
        </p:blipFill>
        <p:spPr>
          <a:xfrm>
            <a:off x="5181601" y="0"/>
            <a:ext cx="4393178" cy="4343537"/>
          </a:xfrm>
          <a:prstGeom prst="rect">
            <a:avLst/>
          </a:prstGeom>
        </p:spPr>
      </p:pic>
      <p:sp>
        <p:nvSpPr>
          <p:cNvPr id="9" name="Title 8"/>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12" name="Text Placeholder 11"/>
          <p:cNvSpPr>
            <a:spLocks noGrp="1"/>
          </p:cNvSpPr>
          <p:nvPr>
            <p:ph type="body" sz="quarter" idx="13" hasCustomPrompt="1"/>
          </p:nvPr>
        </p:nvSpPr>
        <p:spPr>
          <a:xfrm>
            <a:off x="325438" y="566738"/>
            <a:ext cx="7740389"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8" name="Text Placeholder 16"/>
          <p:cNvSpPr>
            <a:spLocks noGrp="1"/>
          </p:cNvSpPr>
          <p:nvPr>
            <p:ph type="body" sz="quarter" idx="15" hasCustomPrompt="1"/>
          </p:nvPr>
        </p:nvSpPr>
        <p:spPr>
          <a:xfrm>
            <a:off x="632884" y="5295798"/>
            <a:ext cx="4464050" cy="277813"/>
          </a:xfrm>
          <a:prstGeom prst="rect">
            <a:avLst/>
          </a:prstGeom>
        </p:spPr>
        <p:txBody>
          <a:bodyPr/>
          <a:lstStyle>
            <a:lvl1pPr>
              <a:buNone/>
              <a:defRPr sz="1200" b="0" i="1" baseline="0">
                <a:solidFill>
                  <a:schemeClr val="bg2"/>
                </a:solidFill>
                <a:latin typeface="Arial" pitchFamily="34" charset="0"/>
                <a:cs typeface="Arial" pitchFamily="34" charset="0"/>
              </a:defRPr>
            </a:lvl1pPr>
          </a:lstStyle>
          <a:p>
            <a:pPr lvl="0"/>
            <a:r>
              <a:rPr lang="en-US" dirty="0"/>
              <a:t>*This is an example of asterisk text</a:t>
            </a:r>
          </a:p>
        </p:txBody>
      </p:sp>
      <p:sp>
        <p:nvSpPr>
          <p:cNvPr id="13" name="TextBox 12"/>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4" name="TextBox 13"/>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15" name="Text Placeholder 14"/>
          <p:cNvSpPr>
            <a:spLocks noGrp="1"/>
          </p:cNvSpPr>
          <p:nvPr>
            <p:ph type="body" sz="quarter" idx="14" hasCustomPrompt="1"/>
          </p:nvPr>
        </p:nvSpPr>
        <p:spPr>
          <a:xfrm>
            <a:off x="727485" y="1425653"/>
            <a:ext cx="8078021" cy="3719889"/>
          </a:xfrm>
          <a:prstGeom prst="rect">
            <a:avLst/>
          </a:prstGeom>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ullets (image 1)">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2" name="Picture 11" descr="chevron.png"/>
          <p:cNvPicPr>
            <a:picLocks noChangeAspect="1"/>
          </p:cNvPicPr>
          <p:nvPr/>
        </p:nvPicPr>
        <p:blipFill>
          <a:blip r:embed="rId3"/>
          <a:stretch>
            <a:fillRect/>
          </a:stretch>
        </p:blipFill>
        <p:spPr>
          <a:xfrm>
            <a:off x="0" y="-542476"/>
            <a:ext cx="9144000" cy="6858000"/>
          </a:xfrm>
          <a:prstGeom prst="rect">
            <a:avLst/>
          </a:prstGeom>
        </p:spPr>
      </p:pic>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8" name="Text Placeholder 11"/>
          <p:cNvSpPr>
            <a:spLocks noGrp="1"/>
          </p:cNvSpPr>
          <p:nvPr>
            <p:ph type="body" sz="quarter" idx="13" hasCustomPrompt="1"/>
          </p:nvPr>
        </p:nvSpPr>
        <p:spPr>
          <a:xfrm>
            <a:off x="325438" y="566738"/>
            <a:ext cx="7126240"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7" name="TextBox 6"/>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9" name="TextBox 8"/>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13" name="Text Placeholder 14"/>
          <p:cNvSpPr>
            <a:spLocks noGrp="1"/>
          </p:cNvSpPr>
          <p:nvPr>
            <p:ph type="body" sz="quarter" idx="14" hasCustomPrompt="1"/>
          </p:nvPr>
        </p:nvSpPr>
        <p:spPr>
          <a:xfrm>
            <a:off x="727485" y="1425653"/>
            <a:ext cx="8078021" cy="3719889"/>
          </a:xfrm>
          <a:prstGeom prst="rect">
            <a:avLst/>
          </a:prstGeom>
          <a:solidFill>
            <a:schemeClr val="bg1">
              <a:alpha val="80000"/>
            </a:schemeClr>
          </a:solidFill>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ullets (image 2)">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chevron.png"/>
          <p:cNvPicPr>
            <a:picLocks noChangeAspect="1"/>
          </p:cNvPicPr>
          <p:nvPr/>
        </p:nvPicPr>
        <p:blipFill>
          <a:blip r:embed="rId3"/>
          <a:stretch>
            <a:fillRect/>
          </a:stretch>
        </p:blipFill>
        <p:spPr>
          <a:xfrm>
            <a:off x="0" y="-542476"/>
            <a:ext cx="9144000" cy="6858000"/>
          </a:xfrm>
          <a:prstGeom prst="rect">
            <a:avLst/>
          </a:prstGeom>
        </p:spPr>
      </p:pic>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8" name="Text Placeholder 11"/>
          <p:cNvSpPr>
            <a:spLocks noGrp="1"/>
          </p:cNvSpPr>
          <p:nvPr>
            <p:ph type="body" sz="quarter" idx="13" hasCustomPrompt="1"/>
          </p:nvPr>
        </p:nvSpPr>
        <p:spPr>
          <a:xfrm>
            <a:off x="325438" y="566738"/>
            <a:ext cx="7672150"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7" name="TextBox 6"/>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9" name="TextBox 8"/>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12" name="Text Placeholder 14"/>
          <p:cNvSpPr>
            <a:spLocks noGrp="1"/>
          </p:cNvSpPr>
          <p:nvPr>
            <p:ph type="body" sz="quarter" idx="14" hasCustomPrompt="1"/>
          </p:nvPr>
        </p:nvSpPr>
        <p:spPr>
          <a:xfrm>
            <a:off x="727485" y="1425653"/>
            <a:ext cx="8078021" cy="3719889"/>
          </a:xfrm>
          <a:prstGeom prst="rect">
            <a:avLst/>
          </a:prstGeom>
          <a:solidFill>
            <a:schemeClr val="bg1">
              <a:alpha val="80000"/>
            </a:schemeClr>
          </a:solidFill>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ullets (image 3)">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chevron.png"/>
          <p:cNvPicPr>
            <a:picLocks noChangeAspect="1"/>
          </p:cNvPicPr>
          <p:nvPr/>
        </p:nvPicPr>
        <p:blipFill>
          <a:blip r:embed="rId3"/>
          <a:stretch>
            <a:fillRect/>
          </a:stretch>
        </p:blipFill>
        <p:spPr>
          <a:xfrm>
            <a:off x="0" y="-542476"/>
            <a:ext cx="9144000" cy="6858000"/>
          </a:xfrm>
          <a:prstGeom prst="rect">
            <a:avLst/>
          </a:prstGeom>
        </p:spPr>
      </p:pic>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(Arial - 28pt)</a:t>
            </a:r>
          </a:p>
        </p:txBody>
      </p:sp>
      <p:sp>
        <p:nvSpPr>
          <p:cNvPr id="8" name="Text Placeholder 11"/>
          <p:cNvSpPr>
            <a:spLocks noGrp="1"/>
          </p:cNvSpPr>
          <p:nvPr>
            <p:ph type="body" sz="quarter" idx="13" hasCustomPrompt="1"/>
          </p:nvPr>
        </p:nvSpPr>
        <p:spPr>
          <a:xfrm>
            <a:off x="325438" y="566738"/>
            <a:ext cx="8229813"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dirty="0"/>
              <a:t>This is an example of a subhead (Arial - 19pt - italic)</a:t>
            </a:r>
          </a:p>
        </p:txBody>
      </p:sp>
      <p:sp>
        <p:nvSpPr>
          <p:cNvPr id="7" name="TextBox 6"/>
          <p:cNvSpPr txBox="1"/>
          <p:nvPr/>
        </p:nvSpPr>
        <p:spPr>
          <a:xfrm>
            <a:off x="4076629" y="6493830"/>
            <a:ext cx="821410" cy="230832"/>
          </a:xfrm>
          <a:prstGeom prst="rect">
            <a:avLst/>
          </a:prstGeom>
          <a:noFill/>
        </p:spPr>
        <p:txBody>
          <a:bodyPr wrap="none" rtlCol="0">
            <a:spAutoFit/>
          </a:bodyPr>
          <a:lstStyle/>
          <a:p>
            <a:r>
              <a:rPr lang="en-US" sz="900" i="1" dirty="0">
                <a:solidFill>
                  <a:srgbClr val="9D9D9D"/>
                </a:solidFill>
                <a:latin typeface="Arial"/>
                <a:cs typeface="Arial"/>
              </a:rPr>
              <a:t>Confidential</a:t>
            </a:r>
          </a:p>
        </p:txBody>
      </p:sp>
      <p:sp>
        <p:nvSpPr>
          <p:cNvPr id="10" name="TextBox 9"/>
          <p:cNvSpPr txBox="1"/>
          <p:nvPr/>
        </p:nvSpPr>
        <p:spPr>
          <a:xfrm>
            <a:off x="732469" y="6485585"/>
            <a:ext cx="2294218" cy="230832"/>
          </a:xfrm>
          <a:prstGeom prst="rect">
            <a:avLst/>
          </a:prstGeom>
          <a:noFill/>
        </p:spPr>
        <p:txBody>
          <a:bodyPr wrap="none" rtlCol="0">
            <a:spAutoFit/>
          </a:bodyPr>
          <a:lstStyle/>
          <a:p>
            <a:r>
              <a:rPr lang="en-US" sz="900" cap="all" dirty="0">
                <a:solidFill>
                  <a:srgbClr val="595959"/>
                </a:solidFill>
                <a:latin typeface="Gotham-Medium"/>
                <a:cs typeface="Gotham-Medium"/>
              </a:rPr>
              <a:t>Meets the challenge of change</a:t>
            </a:r>
          </a:p>
        </p:txBody>
      </p:sp>
      <p:sp>
        <p:nvSpPr>
          <p:cNvPr id="9" name="Text Placeholder 14"/>
          <p:cNvSpPr>
            <a:spLocks noGrp="1"/>
          </p:cNvSpPr>
          <p:nvPr>
            <p:ph type="body" sz="quarter" idx="14" hasCustomPrompt="1"/>
          </p:nvPr>
        </p:nvSpPr>
        <p:spPr>
          <a:xfrm>
            <a:off x="727485" y="1425653"/>
            <a:ext cx="8078021" cy="3719889"/>
          </a:xfrm>
          <a:prstGeom prst="rect">
            <a:avLst/>
          </a:prstGeom>
          <a:solidFill>
            <a:schemeClr val="bg1">
              <a:alpha val="80000"/>
            </a:schemeClr>
          </a:solidFill>
        </p:spPr>
        <p:txBody>
          <a:bodyPr/>
          <a:lstStyle>
            <a:lvl1pPr marL="182880" indent="-182880">
              <a:spcBef>
                <a:spcPts val="0"/>
              </a:spcBef>
              <a:spcAft>
                <a:spcPts val="600"/>
              </a:spcAft>
              <a:buClr>
                <a:schemeClr val="tx2"/>
              </a:buClr>
              <a:defRPr sz="2000">
                <a:solidFill>
                  <a:schemeClr val="bg2"/>
                </a:solidFill>
                <a:latin typeface="Arial" pitchFamily="34" charset="0"/>
                <a:cs typeface="Arial" pitchFamily="34" charset="0"/>
              </a:defRPr>
            </a:lvl1pPr>
            <a:lvl2pPr marL="457200" indent="-182880">
              <a:spcBef>
                <a:spcPts val="0"/>
              </a:spcBef>
              <a:spcAft>
                <a:spcPts val="600"/>
              </a:spcAft>
              <a:buClr>
                <a:schemeClr val="tx2"/>
              </a:buClr>
              <a:defRPr sz="1600" i="0">
                <a:solidFill>
                  <a:schemeClr val="bg2"/>
                </a:solidFill>
                <a:latin typeface="Arial" pitchFamily="34" charset="0"/>
                <a:cs typeface="Arial" pitchFamily="34" charset="0"/>
              </a:defRPr>
            </a:lvl2pPr>
            <a:lvl3pPr marL="640080" indent="-182880">
              <a:spcBef>
                <a:spcPts val="0"/>
              </a:spcBef>
              <a:spcAft>
                <a:spcPts val="600"/>
              </a:spcAft>
              <a:buClr>
                <a:schemeClr val="tx2"/>
              </a:buClr>
              <a:buFont typeface="Wingdings" pitchFamily="2" charset="2"/>
              <a:buChar char="§"/>
              <a:defRPr sz="1600" i="0">
                <a:solidFill>
                  <a:schemeClr val="bg2"/>
                </a:solidFill>
                <a:latin typeface="+mj-lt"/>
                <a:cs typeface="Arial" pitchFamily="34" charset="0"/>
              </a:defRPr>
            </a:lvl3pPr>
            <a:lvl4pPr marL="914400" indent="-182880">
              <a:spcBef>
                <a:spcPts val="0"/>
              </a:spcBef>
              <a:spcAft>
                <a:spcPts val="600"/>
              </a:spcAft>
              <a:buClr>
                <a:schemeClr val="tx2"/>
              </a:buClr>
              <a:defRPr sz="1400">
                <a:solidFill>
                  <a:schemeClr val="bg2"/>
                </a:solidFill>
              </a:defRPr>
            </a:lvl4pPr>
          </a:lstStyle>
          <a:p>
            <a:pPr lvl="0"/>
            <a:r>
              <a:rPr lang="en-US" dirty="0"/>
              <a:t>Click to edit Master text styles (Arial – 20pt)</a:t>
            </a:r>
          </a:p>
          <a:p>
            <a:pPr lvl="1"/>
            <a:r>
              <a:rPr lang="en-US" dirty="0"/>
              <a:t>Second level (Arial – 16pt)</a:t>
            </a:r>
          </a:p>
          <a:p>
            <a:pPr lvl="2"/>
            <a:r>
              <a:rPr lang="en-US" dirty="0"/>
              <a:t>Third level (Arial – 16pt)</a:t>
            </a:r>
          </a:p>
          <a:p>
            <a:pPr lvl="3"/>
            <a:r>
              <a:rPr lang="en-US" dirty="0"/>
              <a:t>Fourth Level (Arial – 14pt)</a:t>
            </a: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emf"/><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emf"/><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7.jpe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8.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9.jpe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6.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8.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image" Target="../media/image13.png"/><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image" Target="../media/image16.png"/><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image" Target="../media/image15.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image" Target="../media/image14.png"/><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10"/>
          <p:cNvSpPr>
            <a:spLocks/>
          </p:cNvSpPr>
          <p:nvPr/>
        </p:nvSpPr>
        <p:spPr bwMode="auto">
          <a:xfrm>
            <a:off x="0" y="6315075"/>
            <a:ext cx="9144000"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1027" name="Freeform 10"/>
          <p:cNvSpPr>
            <a:spLocks/>
          </p:cNvSpPr>
          <p:nvPr/>
        </p:nvSpPr>
        <p:spPr bwMode="auto">
          <a:xfrm>
            <a:off x="-61913" y="-7938"/>
            <a:ext cx="9204326" cy="793751"/>
          </a:xfrm>
          <a:custGeom>
            <a:avLst/>
            <a:gdLst>
              <a:gd name="T0" fmla="*/ 2147483647 w 11613"/>
              <a:gd name="T1" fmla="*/ 2147483647 h 1002"/>
              <a:gd name="T2" fmla="*/ 2147483647 w 11613"/>
              <a:gd name="T3" fmla="*/ 2147483647 h 1002"/>
              <a:gd name="T4" fmla="*/ 2147483647 w 11613"/>
              <a:gd name="T5" fmla="*/ 2147483647 h 1002"/>
              <a:gd name="T6" fmla="*/ 2147483647 w 11613"/>
              <a:gd name="T7" fmla="*/ 2147483647 h 1002"/>
              <a:gd name="T8" fmla="*/ 2147483647 w 11613"/>
              <a:gd name="T9" fmla="*/ 0 h 1002"/>
              <a:gd name="T10" fmla="*/ 2147483647 w 11613"/>
              <a:gd name="T11" fmla="*/ 0 h 1002"/>
              <a:gd name="T12" fmla="*/ 2147483647 w 11613"/>
              <a:gd name="T13" fmla="*/ 2147483647 h 1002"/>
              <a:gd name="T14" fmla="*/ 2147483647 w 11613"/>
              <a:gd name="T15" fmla="*/ 2147483647 h 1002"/>
              <a:gd name="T16" fmla="*/ 2147483647 w 11613"/>
              <a:gd name="T17" fmla="*/ 2147483647 h 10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pic>
        <p:nvPicPr>
          <p:cNvPr id="1028"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35900" y="193675"/>
            <a:ext cx="10890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279525"/>
            <a:ext cx="82550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1924" name="Rectangle 4"/>
          <p:cNvSpPr>
            <a:spLocks noGrp="1" noChangeArrowheads="1"/>
          </p:cNvSpPr>
          <p:nvPr>
            <p:ph type="dt" sz="half" idx="2"/>
          </p:nvPr>
        </p:nvSpPr>
        <p:spPr bwMode="white">
          <a:xfrm>
            <a:off x="220663" y="6629400"/>
            <a:ext cx="1443037"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fld id="{5254BA2B-74DF-4D0B-93DF-59FF5C3A8CCE}" type="datetime1">
              <a:rPr lang="en-GB" smtClean="0"/>
              <a:t>17/12/2019</a:t>
            </a:fld>
            <a:endParaRPr lang="en-GB" dirty="0"/>
          </a:p>
        </p:txBody>
      </p:sp>
      <p:sp>
        <p:nvSpPr>
          <p:cNvPr id="81925" name="Rectangle 5"/>
          <p:cNvSpPr>
            <a:spLocks noGrp="1" noChangeArrowheads="1"/>
          </p:cNvSpPr>
          <p:nvPr>
            <p:ph type="ftr" sz="quarter" idx="3"/>
          </p:nvPr>
        </p:nvSpPr>
        <p:spPr bwMode="white">
          <a:xfrm>
            <a:off x="1833563" y="6629400"/>
            <a:ext cx="1339850"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r>
              <a:rPr lang="en-GB" dirty="0"/>
              <a:t>Confidential</a:t>
            </a:r>
          </a:p>
        </p:txBody>
      </p:sp>
      <p:sp>
        <p:nvSpPr>
          <p:cNvPr id="81926" name="Rectangle 6"/>
          <p:cNvSpPr>
            <a:spLocks noGrp="1" noChangeArrowheads="1"/>
          </p:cNvSpPr>
          <p:nvPr>
            <p:ph type="sldNum" sz="quarter" idx="4"/>
          </p:nvPr>
        </p:nvSpPr>
        <p:spPr bwMode="white">
          <a:xfrm>
            <a:off x="4475163" y="6619875"/>
            <a:ext cx="434975" cy="1682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a:defRPr sz="900" b="1">
                <a:solidFill>
                  <a:srgbClr val="AFC8C8"/>
                </a:solidFill>
                <a:latin typeface="Verdana" charset="0"/>
                <a:ea typeface="ＭＳ Ｐゴシック" charset="-128"/>
              </a:defRPr>
            </a:lvl1pPr>
          </a:lstStyle>
          <a:p>
            <a:pPr>
              <a:defRPr/>
            </a:pPr>
            <a:fld id="{61374E0F-2F87-4DC9-A26C-B6E998167343}" type="slidenum">
              <a:rPr lang="en-GB"/>
              <a:pPr>
                <a:defRPr/>
              </a:pPr>
              <a:t>‹#›</a:t>
            </a:fld>
            <a:endParaRPr lang="en-GB" dirty="0"/>
          </a:p>
        </p:txBody>
      </p:sp>
      <p:sp>
        <p:nvSpPr>
          <p:cNvPr id="1033" name="Rectangle 10"/>
          <p:cNvSpPr>
            <a:spLocks noGrp="1" noChangeArrowheads="1"/>
          </p:cNvSpPr>
          <p:nvPr>
            <p:ph type="title"/>
          </p:nvPr>
        </p:nvSpPr>
        <p:spPr bwMode="white">
          <a:xfrm>
            <a:off x="220663" y="71438"/>
            <a:ext cx="7129462"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add title text</a:t>
            </a:r>
          </a:p>
        </p:txBody>
      </p:sp>
      <p:grpSp>
        <p:nvGrpSpPr>
          <p:cNvPr id="1034" name="Group 4"/>
          <p:cNvGrpSpPr>
            <a:grpSpLocks noChangeAspect="1"/>
          </p:cNvGrpSpPr>
          <p:nvPr/>
        </p:nvGrpSpPr>
        <p:grpSpPr bwMode="auto">
          <a:xfrm>
            <a:off x="7545388" y="6384925"/>
            <a:ext cx="115887" cy="142875"/>
            <a:chOff x="4753" y="4022"/>
            <a:chExt cx="73" cy="90"/>
          </a:xfrm>
        </p:grpSpPr>
        <p:sp>
          <p:nvSpPr>
            <p:cNvPr id="1036" name="Freeform 20"/>
            <p:cNvSpPr>
              <a:spLocks/>
            </p:cNvSpPr>
            <p:nvPr userDrawn="1"/>
          </p:nvSpPr>
          <p:spPr bwMode="auto">
            <a:xfrm>
              <a:off x="4773" y="4045"/>
              <a:ext cx="44" cy="22"/>
            </a:xfrm>
            <a:custGeom>
              <a:avLst/>
              <a:gdLst>
                <a:gd name="T0" fmla="*/ 0 w 44"/>
                <a:gd name="T1" fmla="*/ 22 h 22"/>
                <a:gd name="T2" fmla="*/ 33 w 44"/>
                <a:gd name="T3" fmla="*/ 22 h 22"/>
                <a:gd name="T4" fmla="*/ 44 w 44"/>
                <a:gd name="T5" fmla="*/ 0 h 22"/>
                <a:gd name="T6" fmla="*/ 10 w 44"/>
                <a:gd name="T7" fmla="*/ 0 h 22"/>
                <a:gd name="T8" fmla="*/ 0 w 44"/>
                <a:gd name="T9" fmla="*/ 22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1037" name="Freeform 21"/>
            <p:cNvSpPr>
              <a:spLocks/>
            </p:cNvSpPr>
            <p:nvPr userDrawn="1"/>
          </p:nvSpPr>
          <p:spPr bwMode="auto">
            <a:xfrm>
              <a:off x="4762" y="4067"/>
              <a:ext cx="44" cy="23"/>
            </a:xfrm>
            <a:custGeom>
              <a:avLst/>
              <a:gdLst>
                <a:gd name="T0" fmla="*/ 0 w 44"/>
                <a:gd name="T1" fmla="*/ 23 h 23"/>
                <a:gd name="T2" fmla="*/ 34 w 44"/>
                <a:gd name="T3" fmla="*/ 23 h 23"/>
                <a:gd name="T4" fmla="*/ 44 w 44"/>
                <a:gd name="T5" fmla="*/ 0 h 23"/>
                <a:gd name="T6" fmla="*/ 11 w 44"/>
                <a:gd name="T7" fmla="*/ 0 h 23"/>
                <a:gd name="T8" fmla="*/ 0 w 44"/>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1038" name="Freeform 22"/>
            <p:cNvSpPr>
              <a:spLocks/>
            </p:cNvSpPr>
            <p:nvPr userDrawn="1"/>
          </p:nvSpPr>
          <p:spPr bwMode="auto">
            <a:xfrm>
              <a:off x="4753" y="4090"/>
              <a:ext cx="43" cy="22"/>
            </a:xfrm>
            <a:custGeom>
              <a:avLst/>
              <a:gdLst>
                <a:gd name="T0" fmla="*/ 0 w 796"/>
                <a:gd name="T1" fmla="*/ 0 h 425"/>
                <a:gd name="T2" fmla="*/ 0 w 796"/>
                <a:gd name="T3" fmla="*/ 0 h 425"/>
                <a:gd name="T4" fmla="*/ 0 w 796"/>
                <a:gd name="T5" fmla="*/ 0 h 425"/>
                <a:gd name="T6" fmla="*/ 0 w 796"/>
                <a:gd name="T7" fmla="*/ 0 h 425"/>
                <a:gd name="T8" fmla="*/ 0 w 796"/>
                <a:gd name="T9" fmla="*/ 0 h 425"/>
                <a:gd name="T10" fmla="*/ 0 w 796"/>
                <a:gd name="T11" fmla="*/ 0 h 425"/>
                <a:gd name="T12" fmla="*/ 0 w 796"/>
                <a:gd name="T13" fmla="*/ 0 h 425"/>
                <a:gd name="T14" fmla="*/ 0 w 796"/>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1039" name="Freeform 23"/>
            <p:cNvSpPr>
              <a:spLocks/>
            </p:cNvSpPr>
            <p:nvPr userDrawn="1"/>
          </p:nvSpPr>
          <p:spPr bwMode="auto">
            <a:xfrm>
              <a:off x="4783" y="4022"/>
              <a:ext cx="43" cy="23"/>
            </a:xfrm>
            <a:custGeom>
              <a:avLst/>
              <a:gdLst>
                <a:gd name="T0" fmla="*/ 0 w 797"/>
                <a:gd name="T1" fmla="*/ 0 h 425"/>
                <a:gd name="T2" fmla="*/ 0 w 797"/>
                <a:gd name="T3" fmla="*/ 0 h 425"/>
                <a:gd name="T4" fmla="*/ 0 w 797"/>
                <a:gd name="T5" fmla="*/ 0 h 425"/>
                <a:gd name="T6" fmla="*/ 0 w 797"/>
                <a:gd name="T7" fmla="*/ 0 h 425"/>
                <a:gd name="T8" fmla="*/ 0 w 797"/>
                <a:gd name="T9" fmla="*/ 0 h 425"/>
                <a:gd name="T10" fmla="*/ 0 w 797"/>
                <a:gd name="T11" fmla="*/ 0 h 425"/>
                <a:gd name="T12" fmla="*/ 0 w 797"/>
                <a:gd name="T13" fmla="*/ 0 h 425"/>
                <a:gd name="T14" fmla="*/ 0 w 797"/>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1035" name="Freeform 32"/>
          <p:cNvSpPr>
            <a:spLocks noChangeAspect="1"/>
          </p:cNvSpPr>
          <p:nvPr/>
        </p:nvSpPr>
        <p:spPr bwMode="auto">
          <a:xfrm>
            <a:off x="0" y="784225"/>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041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MANAGE</a:t>
            </a:r>
          </a:p>
        </p:txBody>
      </p:sp>
    </p:spTree>
  </p:cSld>
  <p:clrMap bg1="lt1" tx1="dk1" bg2="lt2" tx2="dk2" accent1="accent1" accent2="accent2" accent3="accent3" accent4="accent4" accent5="accent5" accent6="accent6" hlink="hlink" folHlink="folHlink"/>
  <p:sldLayoutIdLst>
    <p:sldLayoutId id="2147487723" r:id="rId1"/>
    <p:sldLayoutId id="2147487724" r:id="rId2"/>
    <p:sldLayoutId id="2147487725" r:id="rId3"/>
    <p:sldLayoutId id="2147487726" r:id="rId4"/>
    <p:sldLayoutId id="2147487670" r:id="rId5"/>
    <p:sldLayoutId id="2147487671" r:id="rId6"/>
    <p:sldLayoutId id="2147487672" r:id="rId7"/>
    <p:sldLayoutId id="2147487673" r:id="rId8"/>
    <p:sldLayoutId id="2147487674" r:id="rId9"/>
    <p:sldLayoutId id="2147487675" r:id="rId10"/>
    <p:sldLayoutId id="2147487676" r:id="rId11"/>
    <p:sldLayoutId id="2147487677" r:id="rId12"/>
    <p:sldLayoutId id="2147487727" r:id="rId13"/>
  </p:sldLayoutIdLst>
  <p:hf sldNum="0" hdr="0" ftr="0" dt="0"/>
  <p:txStyles>
    <p:titleStyle>
      <a:lvl1pPr algn="l" rtl="0" eaLnBrk="0" fontAlgn="base" hangingPunct="0">
        <a:lnSpc>
          <a:spcPct val="90000"/>
        </a:lnSpc>
        <a:spcBef>
          <a:spcPct val="0"/>
        </a:spcBef>
        <a:spcAft>
          <a:spcPct val="0"/>
        </a:spcAft>
        <a:defRPr sz="2000" b="1">
          <a:solidFill>
            <a:schemeClr val="bg1"/>
          </a:solidFill>
          <a:latin typeface="+mj-lt"/>
          <a:ea typeface="MS PGothic" pitchFamily="34" charset="-128"/>
          <a:cs typeface="+mj-cs"/>
        </a:defRPr>
      </a:lvl1pPr>
      <a:lvl2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2pPr>
      <a:lvl3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3pPr>
      <a:lvl4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4pPr>
      <a:lvl5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342900" indent="-342900" algn="l" rtl="0" eaLnBrk="0" fontAlgn="base" hangingPunct="0">
        <a:spcBef>
          <a:spcPct val="20000"/>
        </a:spcBef>
        <a:spcAft>
          <a:spcPct val="0"/>
        </a:spcAft>
        <a:buChar char="•"/>
        <a:defRPr sz="1600" b="1">
          <a:solidFill>
            <a:srgbClr val="005050"/>
          </a:solidFill>
          <a:latin typeface="+mn-lt"/>
          <a:ea typeface="MS PGothic" pitchFamily="34" charset="-128"/>
          <a:cs typeface="Verdana"/>
        </a:defRPr>
      </a:lvl1pPr>
      <a:lvl2pPr marL="1588" indent="455613" algn="l" rtl="0" eaLnBrk="0" fontAlgn="base" hangingPunct="0">
        <a:spcBef>
          <a:spcPct val="20000"/>
        </a:spcBef>
        <a:spcAft>
          <a:spcPct val="0"/>
        </a:spcAft>
        <a:buChar char="–"/>
        <a:defRPr sz="1600">
          <a:solidFill>
            <a:srgbClr val="002D2D"/>
          </a:solidFill>
          <a:latin typeface="+mn-lt"/>
          <a:ea typeface="Verdana"/>
          <a:cs typeface="Verdana"/>
        </a:defRPr>
      </a:lvl2pPr>
      <a:lvl3pPr marL="180975" indent="-177800" algn="l" rtl="0" eaLnBrk="0" fontAlgn="base" hangingPunct="0">
        <a:spcBef>
          <a:spcPct val="20000"/>
        </a:spcBef>
        <a:spcAft>
          <a:spcPct val="0"/>
        </a:spcAft>
        <a:buClr>
          <a:srgbClr val="F04141"/>
        </a:buClr>
        <a:buChar char="•"/>
        <a:defRPr sz="1600">
          <a:solidFill>
            <a:srgbClr val="002D2D"/>
          </a:solidFill>
          <a:latin typeface="+mn-lt"/>
          <a:ea typeface="Verdana"/>
          <a:cs typeface="Verdana"/>
        </a:defRPr>
      </a:lvl3pPr>
      <a:lvl4pPr marL="355600" indent="-173038" algn="l" rtl="0" eaLnBrk="0" fontAlgn="base" hangingPunct="0">
        <a:spcBef>
          <a:spcPct val="20000"/>
        </a:spcBef>
        <a:spcAft>
          <a:spcPct val="0"/>
        </a:spcAft>
        <a:buClr>
          <a:srgbClr val="F04141"/>
        </a:buClr>
        <a:buChar char="–"/>
        <a:defRPr sz="1400">
          <a:solidFill>
            <a:srgbClr val="002D2D"/>
          </a:solidFill>
          <a:latin typeface="+mn-lt"/>
          <a:ea typeface="Verdana"/>
          <a:cs typeface="Verdana"/>
        </a:defRPr>
      </a:lvl4pPr>
      <a:lvl5pPr marL="539750" indent="-182563" algn="l" rtl="0" eaLnBrk="0" fontAlgn="base" hangingPunct="0">
        <a:spcBef>
          <a:spcPct val="20000"/>
        </a:spcBef>
        <a:spcAft>
          <a:spcPct val="0"/>
        </a:spcAft>
        <a:buClr>
          <a:srgbClr val="F04141"/>
        </a:buClr>
        <a:buChar char="•"/>
        <a:defRPr sz="1400">
          <a:solidFill>
            <a:srgbClr val="002D2D"/>
          </a:solidFill>
          <a:latin typeface="+mn-lt"/>
          <a:ea typeface="Verdana"/>
          <a:cs typeface="Verdana"/>
        </a:defRPr>
      </a:lvl5pPr>
      <a:lvl6pPr marL="996950" indent="-182563" algn="l" rtl="0" eaLnBrk="1" fontAlgn="base" hangingPunct="1">
        <a:spcBef>
          <a:spcPct val="20000"/>
        </a:spcBef>
        <a:spcAft>
          <a:spcPct val="0"/>
        </a:spcAft>
        <a:buClr>
          <a:srgbClr val="F04141"/>
        </a:buClr>
        <a:buChar char="•"/>
        <a:defRPr sz="1400">
          <a:solidFill>
            <a:srgbClr val="002D2D"/>
          </a:solidFill>
          <a:latin typeface="+mn-lt"/>
          <a:cs typeface="+mn-cs"/>
        </a:defRPr>
      </a:lvl6pPr>
      <a:lvl7pPr marL="1454150" indent="-182563" algn="l" rtl="0" eaLnBrk="1" fontAlgn="base" hangingPunct="1">
        <a:spcBef>
          <a:spcPct val="20000"/>
        </a:spcBef>
        <a:spcAft>
          <a:spcPct val="0"/>
        </a:spcAft>
        <a:buClr>
          <a:srgbClr val="F04141"/>
        </a:buClr>
        <a:buChar char="•"/>
        <a:defRPr sz="1400">
          <a:solidFill>
            <a:srgbClr val="002D2D"/>
          </a:solidFill>
          <a:latin typeface="+mn-lt"/>
          <a:cs typeface="+mn-cs"/>
        </a:defRPr>
      </a:lvl7pPr>
      <a:lvl8pPr marL="1911350" indent="-182563" algn="l" rtl="0" eaLnBrk="1" fontAlgn="base" hangingPunct="1">
        <a:spcBef>
          <a:spcPct val="20000"/>
        </a:spcBef>
        <a:spcAft>
          <a:spcPct val="0"/>
        </a:spcAft>
        <a:buClr>
          <a:srgbClr val="F04141"/>
        </a:buClr>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Freeform 10"/>
          <p:cNvSpPr>
            <a:spLocks/>
          </p:cNvSpPr>
          <p:nvPr/>
        </p:nvSpPr>
        <p:spPr bwMode="auto">
          <a:xfrm>
            <a:off x="0" y="6315075"/>
            <a:ext cx="9144000"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15363" name="Freeform 10"/>
          <p:cNvSpPr>
            <a:spLocks/>
          </p:cNvSpPr>
          <p:nvPr/>
        </p:nvSpPr>
        <p:spPr bwMode="auto">
          <a:xfrm>
            <a:off x="-61913" y="-7938"/>
            <a:ext cx="9204326" cy="793751"/>
          </a:xfrm>
          <a:custGeom>
            <a:avLst/>
            <a:gdLst>
              <a:gd name="T0" fmla="*/ 2147483647 w 11613"/>
              <a:gd name="T1" fmla="*/ 2147483647 h 1002"/>
              <a:gd name="T2" fmla="*/ 2147483647 w 11613"/>
              <a:gd name="T3" fmla="*/ 2147483647 h 1002"/>
              <a:gd name="T4" fmla="*/ 2147483647 w 11613"/>
              <a:gd name="T5" fmla="*/ 2147483647 h 1002"/>
              <a:gd name="T6" fmla="*/ 2147483647 w 11613"/>
              <a:gd name="T7" fmla="*/ 2147483647 h 1002"/>
              <a:gd name="T8" fmla="*/ 2147483647 w 11613"/>
              <a:gd name="T9" fmla="*/ 0 h 1002"/>
              <a:gd name="T10" fmla="*/ 2147483647 w 11613"/>
              <a:gd name="T11" fmla="*/ 0 h 1002"/>
              <a:gd name="T12" fmla="*/ 2147483647 w 11613"/>
              <a:gd name="T13" fmla="*/ 2147483647 h 1002"/>
              <a:gd name="T14" fmla="*/ 2147483647 w 11613"/>
              <a:gd name="T15" fmla="*/ 2147483647 h 1002"/>
              <a:gd name="T16" fmla="*/ 2147483647 w 11613"/>
              <a:gd name="T17" fmla="*/ 2147483647 h 10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pic>
        <p:nvPicPr>
          <p:cNvPr id="2052"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35900" y="193675"/>
            <a:ext cx="10890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3"/>
          <p:cNvSpPr>
            <a:spLocks noGrp="1" noChangeArrowheads="1"/>
          </p:cNvSpPr>
          <p:nvPr>
            <p:ph type="body" idx="1"/>
          </p:nvPr>
        </p:nvSpPr>
        <p:spPr bwMode="auto">
          <a:xfrm>
            <a:off x="457200" y="1279525"/>
            <a:ext cx="82550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54" name="Rectangle 10"/>
          <p:cNvSpPr>
            <a:spLocks noGrp="1" noChangeArrowheads="1"/>
          </p:cNvSpPr>
          <p:nvPr>
            <p:ph type="title"/>
          </p:nvPr>
        </p:nvSpPr>
        <p:spPr bwMode="white">
          <a:xfrm>
            <a:off x="220663" y="71438"/>
            <a:ext cx="7129462"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add title text</a:t>
            </a:r>
          </a:p>
        </p:txBody>
      </p:sp>
      <p:sp>
        <p:nvSpPr>
          <p:cNvPr id="14" name="Rectangle 4"/>
          <p:cNvSpPr>
            <a:spLocks noGrp="1" noChangeArrowheads="1"/>
          </p:cNvSpPr>
          <p:nvPr>
            <p:ph type="dt" sz="half" idx="2"/>
          </p:nvPr>
        </p:nvSpPr>
        <p:spPr bwMode="white">
          <a:xfrm>
            <a:off x="220663" y="6629400"/>
            <a:ext cx="1443037"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fld id="{B2A9C4F5-9164-4FD3-9559-7CCD17875839}" type="datetime1">
              <a:rPr lang="en-GB" smtClean="0"/>
              <a:t>17/12/2019</a:t>
            </a:fld>
            <a:endParaRPr lang="en-GB" dirty="0"/>
          </a:p>
        </p:txBody>
      </p:sp>
      <p:sp>
        <p:nvSpPr>
          <p:cNvPr id="15" name="Rectangle 5"/>
          <p:cNvSpPr>
            <a:spLocks noGrp="1" noChangeArrowheads="1"/>
          </p:cNvSpPr>
          <p:nvPr>
            <p:ph type="ftr" sz="quarter" idx="3"/>
          </p:nvPr>
        </p:nvSpPr>
        <p:spPr bwMode="white">
          <a:xfrm>
            <a:off x="1833563" y="6629400"/>
            <a:ext cx="1339850"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r>
              <a:rPr lang="en-GB" dirty="0"/>
              <a:t>Confidential</a:t>
            </a:r>
          </a:p>
        </p:txBody>
      </p:sp>
      <p:sp>
        <p:nvSpPr>
          <p:cNvPr id="17" name="Rectangle 6"/>
          <p:cNvSpPr>
            <a:spLocks noGrp="1" noChangeArrowheads="1"/>
          </p:cNvSpPr>
          <p:nvPr>
            <p:ph type="sldNum" sz="quarter" idx="4"/>
          </p:nvPr>
        </p:nvSpPr>
        <p:spPr bwMode="white">
          <a:xfrm>
            <a:off x="4475163" y="6619875"/>
            <a:ext cx="434975" cy="1682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a:defRPr sz="900" b="1">
                <a:solidFill>
                  <a:srgbClr val="AFC8C8"/>
                </a:solidFill>
                <a:latin typeface="Verdana" charset="0"/>
                <a:ea typeface="ＭＳ Ｐゴシック" charset="-128"/>
              </a:defRPr>
            </a:lvl1pPr>
          </a:lstStyle>
          <a:p>
            <a:pPr>
              <a:defRPr/>
            </a:pPr>
            <a:fld id="{34FDF54B-1D2F-4953-8B9A-E034C622569C}" type="slidenum">
              <a:rPr lang="en-GB"/>
              <a:pPr>
                <a:defRPr/>
              </a:pPr>
              <a:t>‹#›</a:t>
            </a:fld>
            <a:endParaRPr lang="en-GB" dirty="0"/>
          </a:p>
        </p:txBody>
      </p:sp>
      <p:grpSp>
        <p:nvGrpSpPr>
          <p:cNvPr id="2058" name="Group 4"/>
          <p:cNvGrpSpPr>
            <a:grpSpLocks noChangeAspect="1"/>
          </p:cNvGrpSpPr>
          <p:nvPr/>
        </p:nvGrpSpPr>
        <p:grpSpPr bwMode="auto">
          <a:xfrm>
            <a:off x="7545388" y="6384925"/>
            <a:ext cx="115887" cy="142875"/>
            <a:chOff x="4753" y="4022"/>
            <a:chExt cx="73" cy="90"/>
          </a:xfrm>
        </p:grpSpPr>
        <p:sp>
          <p:nvSpPr>
            <p:cNvPr id="15372" name="Freeform 20"/>
            <p:cNvSpPr>
              <a:spLocks/>
            </p:cNvSpPr>
            <p:nvPr userDrawn="1"/>
          </p:nvSpPr>
          <p:spPr bwMode="auto">
            <a:xfrm>
              <a:off x="4773" y="4045"/>
              <a:ext cx="44" cy="22"/>
            </a:xfrm>
            <a:custGeom>
              <a:avLst/>
              <a:gdLst>
                <a:gd name="T0" fmla="*/ 0 w 44"/>
                <a:gd name="T1" fmla="*/ 22 h 22"/>
                <a:gd name="T2" fmla="*/ 33 w 44"/>
                <a:gd name="T3" fmla="*/ 22 h 22"/>
                <a:gd name="T4" fmla="*/ 44 w 44"/>
                <a:gd name="T5" fmla="*/ 0 h 22"/>
                <a:gd name="T6" fmla="*/ 10 w 44"/>
                <a:gd name="T7" fmla="*/ 0 h 22"/>
                <a:gd name="T8" fmla="*/ 0 w 44"/>
                <a:gd name="T9" fmla="*/ 22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15373" name="Freeform 21"/>
            <p:cNvSpPr>
              <a:spLocks/>
            </p:cNvSpPr>
            <p:nvPr userDrawn="1"/>
          </p:nvSpPr>
          <p:spPr bwMode="auto">
            <a:xfrm>
              <a:off x="4762" y="4067"/>
              <a:ext cx="44" cy="23"/>
            </a:xfrm>
            <a:custGeom>
              <a:avLst/>
              <a:gdLst>
                <a:gd name="T0" fmla="*/ 0 w 44"/>
                <a:gd name="T1" fmla="*/ 23 h 23"/>
                <a:gd name="T2" fmla="*/ 34 w 44"/>
                <a:gd name="T3" fmla="*/ 23 h 23"/>
                <a:gd name="T4" fmla="*/ 44 w 44"/>
                <a:gd name="T5" fmla="*/ 0 h 23"/>
                <a:gd name="T6" fmla="*/ 11 w 44"/>
                <a:gd name="T7" fmla="*/ 0 h 23"/>
                <a:gd name="T8" fmla="*/ 0 w 44"/>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15374" name="Freeform 22"/>
            <p:cNvSpPr>
              <a:spLocks/>
            </p:cNvSpPr>
            <p:nvPr userDrawn="1"/>
          </p:nvSpPr>
          <p:spPr bwMode="auto">
            <a:xfrm>
              <a:off x="4753" y="4090"/>
              <a:ext cx="43" cy="22"/>
            </a:xfrm>
            <a:custGeom>
              <a:avLst/>
              <a:gdLst>
                <a:gd name="T0" fmla="*/ 0 w 796"/>
                <a:gd name="T1" fmla="*/ 0 h 425"/>
                <a:gd name="T2" fmla="*/ 0 w 796"/>
                <a:gd name="T3" fmla="*/ 0 h 425"/>
                <a:gd name="T4" fmla="*/ 0 w 796"/>
                <a:gd name="T5" fmla="*/ 0 h 425"/>
                <a:gd name="T6" fmla="*/ 0 w 796"/>
                <a:gd name="T7" fmla="*/ 0 h 425"/>
                <a:gd name="T8" fmla="*/ 0 w 796"/>
                <a:gd name="T9" fmla="*/ 0 h 425"/>
                <a:gd name="T10" fmla="*/ 0 w 796"/>
                <a:gd name="T11" fmla="*/ 0 h 425"/>
                <a:gd name="T12" fmla="*/ 0 w 796"/>
                <a:gd name="T13" fmla="*/ 0 h 425"/>
                <a:gd name="T14" fmla="*/ 0 w 796"/>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15375" name="Freeform 23"/>
            <p:cNvSpPr>
              <a:spLocks/>
            </p:cNvSpPr>
            <p:nvPr userDrawn="1"/>
          </p:nvSpPr>
          <p:spPr bwMode="auto">
            <a:xfrm>
              <a:off x="4783" y="4022"/>
              <a:ext cx="43" cy="23"/>
            </a:xfrm>
            <a:custGeom>
              <a:avLst/>
              <a:gdLst>
                <a:gd name="T0" fmla="*/ 0 w 797"/>
                <a:gd name="T1" fmla="*/ 0 h 425"/>
                <a:gd name="T2" fmla="*/ 0 w 797"/>
                <a:gd name="T3" fmla="*/ 0 h 425"/>
                <a:gd name="T4" fmla="*/ 0 w 797"/>
                <a:gd name="T5" fmla="*/ 0 h 425"/>
                <a:gd name="T6" fmla="*/ 0 w 797"/>
                <a:gd name="T7" fmla="*/ 0 h 425"/>
                <a:gd name="T8" fmla="*/ 0 w 797"/>
                <a:gd name="T9" fmla="*/ 0 h 425"/>
                <a:gd name="T10" fmla="*/ 0 w 797"/>
                <a:gd name="T11" fmla="*/ 0 h 425"/>
                <a:gd name="T12" fmla="*/ 0 w 797"/>
                <a:gd name="T13" fmla="*/ 0 h 425"/>
                <a:gd name="T14" fmla="*/ 0 w 797"/>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15371" name="Freeform 32"/>
          <p:cNvSpPr>
            <a:spLocks noChangeAspect="1"/>
          </p:cNvSpPr>
          <p:nvPr/>
        </p:nvSpPr>
        <p:spPr bwMode="auto">
          <a:xfrm>
            <a:off x="0" y="784225"/>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FFB941"/>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INITIATE</a:t>
            </a:r>
          </a:p>
        </p:txBody>
      </p:sp>
    </p:spTree>
  </p:cSld>
  <p:clrMap bg1="lt1" tx1="dk1" bg2="lt2" tx2="dk2" accent1="accent1" accent2="accent2" accent3="accent3" accent4="accent4" accent5="accent5" accent6="accent6" hlink="hlink" folHlink="folHlink"/>
  <p:sldLayoutIdLst>
    <p:sldLayoutId id="2147487728" r:id="rId1"/>
    <p:sldLayoutId id="2147487729" r:id="rId2"/>
    <p:sldLayoutId id="2147487730" r:id="rId3"/>
    <p:sldLayoutId id="2147487731" r:id="rId4"/>
    <p:sldLayoutId id="2147487678" r:id="rId5"/>
    <p:sldLayoutId id="2147487679" r:id="rId6"/>
    <p:sldLayoutId id="2147487680" r:id="rId7"/>
    <p:sldLayoutId id="2147487681" r:id="rId8"/>
    <p:sldLayoutId id="2147487682" r:id="rId9"/>
    <p:sldLayoutId id="2147487683" r:id="rId10"/>
    <p:sldLayoutId id="2147487684" r:id="rId11"/>
    <p:sldLayoutId id="2147487685" r:id="rId12"/>
    <p:sldLayoutId id="2147487732" r:id="rId13"/>
  </p:sldLayoutIdLst>
  <p:hf sldNum="0" hdr="0" ftr="0" dt="0"/>
  <p:txStyles>
    <p:titleStyle>
      <a:lvl1pPr algn="l" rtl="0" eaLnBrk="0" fontAlgn="base" hangingPunct="0">
        <a:lnSpc>
          <a:spcPct val="90000"/>
        </a:lnSpc>
        <a:spcBef>
          <a:spcPct val="0"/>
        </a:spcBef>
        <a:spcAft>
          <a:spcPct val="0"/>
        </a:spcAft>
        <a:defRPr sz="2000" b="1">
          <a:solidFill>
            <a:schemeClr val="bg1"/>
          </a:solidFill>
          <a:latin typeface="+mj-lt"/>
          <a:ea typeface="MS PGothic" pitchFamily="34" charset="-128"/>
          <a:cs typeface="+mj-cs"/>
        </a:defRPr>
      </a:lvl1pPr>
      <a:lvl2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2pPr>
      <a:lvl3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3pPr>
      <a:lvl4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4pPr>
      <a:lvl5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342900" indent="-342900" algn="l" rtl="0" eaLnBrk="0" fontAlgn="base" hangingPunct="0">
        <a:spcBef>
          <a:spcPct val="20000"/>
        </a:spcBef>
        <a:spcAft>
          <a:spcPct val="0"/>
        </a:spcAft>
        <a:buChar char="•"/>
        <a:defRPr sz="1600" b="1">
          <a:solidFill>
            <a:srgbClr val="005050"/>
          </a:solidFill>
          <a:latin typeface="+mn-lt"/>
          <a:ea typeface="MS PGothic" pitchFamily="34" charset="-128"/>
          <a:cs typeface="Verdana"/>
        </a:defRPr>
      </a:lvl1pPr>
      <a:lvl2pPr marL="1588" indent="455613" algn="l" rtl="0" eaLnBrk="0" fontAlgn="base" hangingPunct="0">
        <a:spcBef>
          <a:spcPct val="20000"/>
        </a:spcBef>
        <a:spcAft>
          <a:spcPct val="0"/>
        </a:spcAft>
        <a:buChar char="–"/>
        <a:defRPr sz="1600">
          <a:solidFill>
            <a:srgbClr val="002D2D"/>
          </a:solidFill>
          <a:latin typeface="+mn-lt"/>
          <a:ea typeface="Verdana"/>
          <a:cs typeface="Verdana"/>
        </a:defRPr>
      </a:lvl2pPr>
      <a:lvl3pPr marL="180975" indent="-177800" algn="l" rtl="0" eaLnBrk="0" fontAlgn="base" hangingPunct="0">
        <a:spcBef>
          <a:spcPct val="20000"/>
        </a:spcBef>
        <a:spcAft>
          <a:spcPct val="0"/>
        </a:spcAft>
        <a:buClr>
          <a:srgbClr val="FFB941"/>
        </a:buClr>
        <a:buChar char="•"/>
        <a:defRPr sz="1600">
          <a:solidFill>
            <a:srgbClr val="002D2D"/>
          </a:solidFill>
          <a:latin typeface="+mn-lt"/>
          <a:ea typeface="Verdana"/>
          <a:cs typeface="Verdana"/>
        </a:defRPr>
      </a:lvl3pPr>
      <a:lvl4pPr marL="355600" indent="-173038" algn="l" rtl="0" eaLnBrk="0" fontAlgn="base" hangingPunct="0">
        <a:spcBef>
          <a:spcPct val="20000"/>
        </a:spcBef>
        <a:spcAft>
          <a:spcPct val="0"/>
        </a:spcAft>
        <a:buClr>
          <a:srgbClr val="FFB941"/>
        </a:buClr>
        <a:buChar char="–"/>
        <a:defRPr sz="1400">
          <a:solidFill>
            <a:srgbClr val="002D2D"/>
          </a:solidFill>
          <a:latin typeface="+mn-lt"/>
          <a:ea typeface="Verdana"/>
          <a:cs typeface="Verdana"/>
        </a:defRPr>
      </a:lvl4pPr>
      <a:lvl5pPr marL="539750" indent="-182563" algn="l" rtl="0" eaLnBrk="0" fontAlgn="base" hangingPunct="0">
        <a:spcBef>
          <a:spcPct val="20000"/>
        </a:spcBef>
        <a:spcAft>
          <a:spcPct val="0"/>
        </a:spcAft>
        <a:buClr>
          <a:srgbClr val="FFB941"/>
        </a:buClr>
        <a:buChar char="•"/>
        <a:defRPr sz="1400">
          <a:solidFill>
            <a:srgbClr val="002D2D"/>
          </a:solidFill>
          <a:latin typeface="+mn-lt"/>
          <a:ea typeface="Verdana"/>
          <a:cs typeface="Verdana"/>
        </a:defRPr>
      </a:lvl5pPr>
      <a:lvl6pPr marL="996950" indent="-182563" algn="l" rtl="0" eaLnBrk="1" fontAlgn="base" hangingPunct="1">
        <a:spcBef>
          <a:spcPct val="20000"/>
        </a:spcBef>
        <a:spcAft>
          <a:spcPct val="0"/>
        </a:spcAft>
        <a:buClr>
          <a:srgbClr val="F04141"/>
        </a:buClr>
        <a:buChar char="•"/>
        <a:defRPr sz="1400">
          <a:solidFill>
            <a:srgbClr val="002D2D"/>
          </a:solidFill>
          <a:latin typeface="+mn-lt"/>
          <a:cs typeface="+mn-cs"/>
        </a:defRPr>
      </a:lvl6pPr>
      <a:lvl7pPr marL="1454150" indent="-182563" algn="l" rtl="0" eaLnBrk="1" fontAlgn="base" hangingPunct="1">
        <a:spcBef>
          <a:spcPct val="20000"/>
        </a:spcBef>
        <a:spcAft>
          <a:spcPct val="0"/>
        </a:spcAft>
        <a:buClr>
          <a:srgbClr val="F04141"/>
        </a:buClr>
        <a:buChar char="•"/>
        <a:defRPr sz="1400">
          <a:solidFill>
            <a:srgbClr val="002D2D"/>
          </a:solidFill>
          <a:latin typeface="+mn-lt"/>
          <a:cs typeface="+mn-cs"/>
        </a:defRPr>
      </a:lvl7pPr>
      <a:lvl8pPr marL="1911350" indent="-182563" algn="l" rtl="0" eaLnBrk="1" fontAlgn="base" hangingPunct="1">
        <a:spcBef>
          <a:spcPct val="20000"/>
        </a:spcBef>
        <a:spcAft>
          <a:spcPct val="0"/>
        </a:spcAft>
        <a:buClr>
          <a:srgbClr val="F04141"/>
        </a:buClr>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698" name="Freeform 10"/>
          <p:cNvSpPr>
            <a:spLocks/>
          </p:cNvSpPr>
          <p:nvPr/>
        </p:nvSpPr>
        <p:spPr bwMode="auto">
          <a:xfrm>
            <a:off x="0" y="6315075"/>
            <a:ext cx="9144000"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29699" name="Freeform 10"/>
          <p:cNvSpPr>
            <a:spLocks/>
          </p:cNvSpPr>
          <p:nvPr/>
        </p:nvSpPr>
        <p:spPr bwMode="auto">
          <a:xfrm>
            <a:off x="-61913" y="-7938"/>
            <a:ext cx="9204326" cy="793751"/>
          </a:xfrm>
          <a:custGeom>
            <a:avLst/>
            <a:gdLst>
              <a:gd name="T0" fmla="*/ 2147483647 w 11613"/>
              <a:gd name="T1" fmla="*/ 2147483647 h 1002"/>
              <a:gd name="T2" fmla="*/ 2147483647 w 11613"/>
              <a:gd name="T3" fmla="*/ 2147483647 h 1002"/>
              <a:gd name="T4" fmla="*/ 2147483647 w 11613"/>
              <a:gd name="T5" fmla="*/ 2147483647 h 1002"/>
              <a:gd name="T6" fmla="*/ 2147483647 w 11613"/>
              <a:gd name="T7" fmla="*/ 2147483647 h 1002"/>
              <a:gd name="T8" fmla="*/ 2147483647 w 11613"/>
              <a:gd name="T9" fmla="*/ 0 h 1002"/>
              <a:gd name="T10" fmla="*/ 2147483647 w 11613"/>
              <a:gd name="T11" fmla="*/ 0 h 1002"/>
              <a:gd name="T12" fmla="*/ 2147483647 w 11613"/>
              <a:gd name="T13" fmla="*/ 2147483647 h 1002"/>
              <a:gd name="T14" fmla="*/ 2147483647 w 11613"/>
              <a:gd name="T15" fmla="*/ 2147483647 h 1002"/>
              <a:gd name="T16" fmla="*/ 2147483647 w 11613"/>
              <a:gd name="T17" fmla="*/ 2147483647 h 10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pic>
        <p:nvPicPr>
          <p:cNvPr id="3076"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35900" y="193675"/>
            <a:ext cx="10890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3"/>
          <p:cNvSpPr>
            <a:spLocks noGrp="1" noChangeArrowheads="1"/>
          </p:cNvSpPr>
          <p:nvPr>
            <p:ph type="body" idx="1"/>
          </p:nvPr>
        </p:nvSpPr>
        <p:spPr bwMode="auto">
          <a:xfrm>
            <a:off x="457200" y="1279525"/>
            <a:ext cx="82550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78" name="Rectangle 10"/>
          <p:cNvSpPr>
            <a:spLocks noGrp="1" noChangeArrowheads="1"/>
          </p:cNvSpPr>
          <p:nvPr>
            <p:ph type="title"/>
          </p:nvPr>
        </p:nvSpPr>
        <p:spPr bwMode="white">
          <a:xfrm>
            <a:off x="220663" y="71438"/>
            <a:ext cx="7129462"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add title text</a:t>
            </a:r>
          </a:p>
        </p:txBody>
      </p:sp>
      <p:sp>
        <p:nvSpPr>
          <p:cNvPr id="15" name="Rectangle 4"/>
          <p:cNvSpPr>
            <a:spLocks noGrp="1" noChangeArrowheads="1"/>
          </p:cNvSpPr>
          <p:nvPr>
            <p:ph type="dt" sz="half" idx="2"/>
          </p:nvPr>
        </p:nvSpPr>
        <p:spPr bwMode="white">
          <a:xfrm>
            <a:off x="220663" y="6629400"/>
            <a:ext cx="1443037"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fld id="{170DA7E1-BBA2-45E9-9BE3-3633FFD8559B}" type="datetime1">
              <a:rPr lang="en-GB" smtClean="0"/>
              <a:t>17/12/2019</a:t>
            </a:fld>
            <a:endParaRPr lang="en-GB" dirty="0"/>
          </a:p>
        </p:txBody>
      </p:sp>
      <p:sp>
        <p:nvSpPr>
          <p:cNvPr id="17" name="Rectangle 5"/>
          <p:cNvSpPr>
            <a:spLocks noGrp="1" noChangeArrowheads="1"/>
          </p:cNvSpPr>
          <p:nvPr>
            <p:ph type="ftr" sz="quarter" idx="3"/>
          </p:nvPr>
        </p:nvSpPr>
        <p:spPr bwMode="white">
          <a:xfrm>
            <a:off x="1833563" y="6629400"/>
            <a:ext cx="1339850"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r>
              <a:rPr lang="en-GB" dirty="0"/>
              <a:t>Confidential</a:t>
            </a:r>
          </a:p>
        </p:txBody>
      </p:sp>
      <p:sp>
        <p:nvSpPr>
          <p:cNvPr id="18" name="Rectangle 6"/>
          <p:cNvSpPr>
            <a:spLocks noGrp="1" noChangeArrowheads="1"/>
          </p:cNvSpPr>
          <p:nvPr>
            <p:ph type="sldNum" sz="quarter" idx="4"/>
          </p:nvPr>
        </p:nvSpPr>
        <p:spPr bwMode="white">
          <a:xfrm>
            <a:off x="4475163" y="6619875"/>
            <a:ext cx="434975" cy="1682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a:defRPr sz="900" b="1">
                <a:solidFill>
                  <a:srgbClr val="AFC8C8"/>
                </a:solidFill>
                <a:latin typeface="Verdana" charset="0"/>
                <a:ea typeface="ＭＳ Ｐゴシック" charset="-128"/>
              </a:defRPr>
            </a:lvl1pPr>
          </a:lstStyle>
          <a:p>
            <a:pPr>
              <a:defRPr/>
            </a:pPr>
            <a:fld id="{F23E35DE-22C9-4728-94C4-FC80B275F53C}" type="slidenum">
              <a:rPr lang="en-GB"/>
              <a:pPr>
                <a:defRPr/>
              </a:pPr>
              <a:t>‹#›</a:t>
            </a:fld>
            <a:endParaRPr lang="en-GB" dirty="0"/>
          </a:p>
        </p:txBody>
      </p:sp>
      <p:grpSp>
        <p:nvGrpSpPr>
          <p:cNvPr id="3082" name="Group 4"/>
          <p:cNvGrpSpPr>
            <a:grpSpLocks noChangeAspect="1"/>
          </p:cNvGrpSpPr>
          <p:nvPr/>
        </p:nvGrpSpPr>
        <p:grpSpPr bwMode="auto">
          <a:xfrm>
            <a:off x="7545388" y="6384925"/>
            <a:ext cx="115887" cy="142875"/>
            <a:chOff x="4753" y="4022"/>
            <a:chExt cx="73" cy="90"/>
          </a:xfrm>
        </p:grpSpPr>
        <p:sp>
          <p:nvSpPr>
            <p:cNvPr id="29708" name="Freeform 20"/>
            <p:cNvSpPr>
              <a:spLocks/>
            </p:cNvSpPr>
            <p:nvPr userDrawn="1"/>
          </p:nvSpPr>
          <p:spPr bwMode="auto">
            <a:xfrm>
              <a:off x="4773" y="4045"/>
              <a:ext cx="44" cy="22"/>
            </a:xfrm>
            <a:custGeom>
              <a:avLst/>
              <a:gdLst>
                <a:gd name="T0" fmla="*/ 0 w 44"/>
                <a:gd name="T1" fmla="*/ 22 h 22"/>
                <a:gd name="T2" fmla="*/ 33 w 44"/>
                <a:gd name="T3" fmla="*/ 22 h 22"/>
                <a:gd name="T4" fmla="*/ 44 w 44"/>
                <a:gd name="T5" fmla="*/ 0 h 22"/>
                <a:gd name="T6" fmla="*/ 10 w 44"/>
                <a:gd name="T7" fmla="*/ 0 h 22"/>
                <a:gd name="T8" fmla="*/ 0 w 44"/>
                <a:gd name="T9" fmla="*/ 22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29709" name="Freeform 21"/>
            <p:cNvSpPr>
              <a:spLocks/>
            </p:cNvSpPr>
            <p:nvPr userDrawn="1"/>
          </p:nvSpPr>
          <p:spPr bwMode="auto">
            <a:xfrm>
              <a:off x="4762" y="4067"/>
              <a:ext cx="44" cy="23"/>
            </a:xfrm>
            <a:custGeom>
              <a:avLst/>
              <a:gdLst>
                <a:gd name="T0" fmla="*/ 0 w 44"/>
                <a:gd name="T1" fmla="*/ 23 h 23"/>
                <a:gd name="T2" fmla="*/ 34 w 44"/>
                <a:gd name="T3" fmla="*/ 23 h 23"/>
                <a:gd name="T4" fmla="*/ 44 w 44"/>
                <a:gd name="T5" fmla="*/ 0 h 23"/>
                <a:gd name="T6" fmla="*/ 11 w 44"/>
                <a:gd name="T7" fmla="*/ 0 h 23"/>
                <a:gd name="T8" fmla="*/ 0 w 44"/>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29710" name="Freeform 22"/>
            <p:cNvSpPr>
              <a:spLocks/>
            </p:cNvSpPr>
            <p:nvPr userDrawn="1"/>
          </p:nvSpPr>
          <p:spPr bwMode="auto">
            <a:xfrm>
              <a:off x="4753" y="4090"/>
              <a:ext cx="43" cy="22"/>
            </a:xfrm>
            <a:custGeom>
              <a:avLst/>
              <a:gdLst>
                <a:gd name="T0" fmla="*/ 0 w 796"/>
                <a:gd name="T1" fmla="*/ 0 h 425"/>
                <a:gd name="T2" fmla="*/ 0 w 796"/>
                <a:gd name="T3" fmla="*/ 0 h 425"/>
                <a:gd name="T4" fmla="*/ 0 w 796"/>
                <a:gd name="T5" fmla="*/ 0 h 425"/>
                <a:gd name="T6" fmla="*/ 0 w 796"/>
                <a:gd name="T7" fmla="*/ 0 h 425"/>
                <a:gd name="T8" fmla="*/ 0 w 796"/>
                <a:gd name="T9" fmla="*/ 0 h 425"/>
                <a:gd name="T10" fmla="*/ 0 w 796"/>
                <a:gd name="T11" fmla="*/ 0 h 425"/>
                <a:gd name="T12" fmla="*/ 0 w 796"/>
                <a:gd name="T13" fmla="*/ 0 h 425"/>
                <a:gd name="T14" fmla="*/ 0 w 796"/>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29711" name="Freeform 23"/>
            <p:cNvSpPr>
              <a:spLocks/>
            </p:cNvSpPr>
            <p:nvPr userDrawn="1"/>
          </p:nvSpPr>
          <p:spPr bwMode="auto">
            <a:xfrm>
              <a:off x="4783" y="4022"/>
              <a:ext cx="43" cy="23"/>
            </a:xfrm>
            <a:custGeom>
              <a:avLst/>
              <a:gdLst>
                <a:gd name="T0" fmla="*/ 0 w 797"/>
                <a:gd name="T1" fmla="*/ 0 h 425"/>
                <a:gd name="T2" fmla="*/ 0 w 797"/>
                <a:gd name="T3" fmla="*/ 0 h 425"/>
                <a:gd name="T4" fmla="*/ 0 w 797"/>
                <a:gd name="T5" fmla="*/ 0 h 425"/>
                <a:gd name="T6" fmla="*/ 0 w 797"/>
                <a:gd name="T7" fmla="*/ 0 h 425"/>
                <a:gd name="T8" fmla="*/ 0 w 797"/>
                <a:gd name="T9" fmla="*/ 0 h 425"/>
                <a:gd name="T10" fmla="*/ 0 w 797"/>
                <a:gd name="T11" fmla="*/ 0 h 425"/>
                <a:gd name="T12" fmla="*/ 0 w 797"/>
                <a:gd name="T13" fmla="*/ 0 h 425"/>
                <a:gd name="T14" fmla="*/ 0 w 797"/>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29707" name="Freeform 32"/>
          <p:cNvSpPr>
            <a:spLocks noChangeAspect="1"/>
          </p:cNvSpPr>
          <p:nvPr/>
        </p:nvSpPr>
        <p:spPr bwMode="auto">
          <a:xfrm>
            <a:off x="0" y="784225"/>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00B9CD"/>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SECURE</a:t>
            </a:r>
          </a:p>
        </p:txBody>
      </p:sp>
    </p:spTree>
  </p:cSld>
  <p:clrMap bg1="lt1" tx1="dk1" bg2="lt2" tx2="dk2" accent1="accent1" accent2="accent2" accent3="accent3" accent4="accent4" accent5="accent5" accent6="accent6" hlink="hlink" folHlink="folHlink"/>
  <p:sldLayoutIdLst>
    <p:sldLayoutId id="2147487733" r:id="rId1"/>
    <p:sldLayoutId id="2147487734" r:id="rId2"/>
    <p:sldLayoutId id="2147487735" r:id="rId3"/>
    <p:sldLayoutId id="2147487736" r:id="rId4"/>
    <p:sldLayoutId id="2147487686" r:id="rId5"/>
    <p:sldLayoutId id="2147487687" r:id="rId6"/>
    <p:sldLayoutId id="2147487688" r:id="rId7"/>
    <p:sldLayoutId id="2147487689" r:id="rId8"/>
    <p:sldLayoutId id="2147487690" r:id="rId9"/>
    <p:sldLayoutId id="2147487691" r:id="rId10"/>
    <p:sldLayoutId id="2147487692" r:id="rId11"/>
    <p:sldLayoutId id="2147487693" r:id="rId12"/>
    <p:sldLayoutId id="2147487737" r:id="rId13"/>
  </p:sldLayoutIdLst>
  <p:hf sldNum="0" hdr="0" ftr="0" dt="0"/>
  <p:txStyles>
    <p:titleStyle>
      <a:lvl1pPr algn="l" rtl="0" eaLnBrk="0" fontAlgn="base" hangingPunct="0">
        <a:lnSpc>
          <a:spcPct val="90000"/>
        </a:lnSpc>
        <a:spcBef>
          <a:spcPct val="0"/>
        </a:spcBef>
        <a:spcAft>
          <a:spcPct val="0"/>
        </a:spcAft>
        <a:defRPr sz="2000" b="1">
          <a:solidFill>
            <a:schemeClr val="bg1"/>
          </a:solidFill>
          <a:latin typeface="+mj-lt"/>
          <a:ea typeface="MS PGothic" pitchFamily="34" charset="-128"/>
          <a:cs typeface="+mj-cs"/>
        </a:defRPr>
      </a:lvl1pPr>
      <a:lvl2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2pPr>
      <a:lvl3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3pPr>
      <a:lvl4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4pPr>
      <a:lvl5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342900" indent="-342900" algn="l" rtl="0" eaLnBrk="0" fontAlgn="base" hangingPunct="0">
        <a:spcBef>
          <a:spcPct val="20000"/>
        </a:spcBef>
        <a:spcAft>
          <a:spcPct val="0"/>
        </a:spcAft>
        <a:buChar char="•"/>
        <a:defRPr sz="1600" b="1">
          <a:solidFill>
            <a:srgbClr val="005050"/>
          </a:solidFill>
          <a:latin typeface="+mn-lt"/>
          <a:ea typeface="MS PGothic" pitchFamily="34" charset="-128"/>
          <a:cs typeface="Verdana"/>
        </a:defRPr>
      </a:lvl1pPr>
      <a:lvl2pPr marL="1588" indent="455613" algn="l" rtl="0" eaLnBrk="0" fontAlgn="base" hangingPunct="0">
        <a:spcBef>
          <a:spcPct val="20000"/>
        </a:spcBef>
        <a:spcAft>
          <a:spcPct val="0"/>
        </a:spcAft>
        <a:buChar char="–"/>
        <a:defRPr sz="1600">
          <a:solidFill>
            <a:srgbClr val="002D2D"/>
          </a:solidFill>
          <a:latin typeface="+mn-lt"/>
          <a:ea typeface="Verdana"/>
          <a:cs typeface="Verdana"/>
        </a:defRPr>
      </a:lvl2pPr>
      <a:lvl3pPr marL="180975" indent="-177800" algn="l" rtl="0" eaLnBrk="0" fontAlgn="base" hangingPunct="0">
        <a:spcBef>
          <a:spcPct val="20000"/>
        </a:spcBef>
        <a:spcAft>
          <a:spcPct val="0"/>
        </a:spcAft>
        <a:buClr>
          <a:srgbClr val="00B9CD"/>
        </a:buClr>
        <a:buChar char="•"/>
        <a:defRPr sz="1600">
          <a:solidFill>
            <a:srgbClr val="002D2D"/>
          </a:solidFill>
          <a:latin typeface="+mn-lt"/>
          <a:ea typeface="Verdana"/>
          <a:cs typeface="Verdana"/>
        </a:defRPr>
      </a:lvl3pPr>
      <a:lvl4pPr marL="355600" indent="-173038" algn="l" rtl="0" eaLnBrk="0" fontAlgn="base" hangingPunct="0">
        <a:spcBef>
          <a:spcPct val="20000"/>
        </a:spcBef>
        <a:spcAft>
          <a:spcPct val="0"/>
        </a:spcAft>
        <a:buClr>
          <a:srgbClr val="00B9CD"/>
        </a:buClr>
        <a:buChar char="–"/>
        <a:defRPr sz="1400">
          <a:solidFill>
            <a:srgbClr val="002D2D"/>
          </a:solidFill>
          <a:latin typeface="+mn-lt"/>
          <a:ea typeface="Verdana"/>
          <a:cs typeface="Verdana"/>
        </a:defRPr>
      </a:lvl4pPr>
      <a:lvl5pPr marL="539750" indent="-182563" algn="l" rtl="0" eaLnBrk="0" fontAlgn="base" hangingPunct="0">
        <a:spcBef>
          <a:spcPct val="20000"/>
        </a:spcBef>
        <a:spcAft>
          <a:spcPct val="0"/>
        </a:spcAft>
        <a:buClr>
          <a:srgbClr val="00B9CD"/>
        </a:buClr>
        <a:buChar char="•"/>
        <a:defRPr sz="1400">
          <a:solidFill>
            <a:srgbClr val="002D2D"/>
          </a:solidFill>
          <a:latin typeface="+mn-lt"/>
          <a:ea typeface="Verdana"/>
          <a:cs typeface="Verdana"/>
        </a:defRPr>
      </a:lvl5pPr>
      <a:lvl6pPr marL="996950" indent="-182563" algn="l" rtl="0" eaLnBrk="1" fontAlgn="base" hangingPunct="1">
        <a:spcBef>
          <a:spcPct val="20000"/>
        </a:spcBef>
        <a:spcAft>
          <a:spcPct val="0"/>
        </a:spcAft>
        <a:buClr>
          <a:srgbClr val="F04141"/>
        </a:buClr>
        <a:buChar char="•"/>
        <a:defRPr sz="1400">
          <a:solidFill>
            <a:srgbClr val="002D2D"/>
          </a:solidFill>
          <a:latin typeface="+mn-lt"/>
          <a:cs typeface="+mn-cs"/>
        </a:defRPr>
      </a:lvl6pPr>
      <a:lvl7pPr marL="1454150" indent="-182563" algn="l" rtl="0" eaLnBrk="1" fontAlgn="base" hangingPunct="1">
        <a:spcBef>
          <a:spcPct val="20000"/>
        </a:spcBef>
        <a:spcAft>
          <a:spcPct val="0"/>
        </a:spcAft>
        <a:buClr>
          <a:srgbClr val="F04141"/>
        </a:buClr>
        <a:buChar char="•"/>
        <a:defRPr sz="1400">
          <a:solidFill>
            <a:srgbClr val="002D2D"/>
          </a:solidFill>
          <a:latin typeface="+mn-lt"/>
          <a:cs typeface="+mn-cs"/>
        </a:defRPr>
      </a:lvl7pPr>
      <a:lvl8pPr marL="1911350" indent="-182563" algn="l" rtl="0" eaLnBrk="1" fontAlgn="base" hangingPunct="1">
        <a:spcBef>
          <a:spcPct val="20000"/>
        </a:spcBef>
        <a:spcAft>
          <a:spcPct val="0"/>
        </a:spcAft>
        <a:buClr>
          <a:srgbClr val="F04141"/>
        </a:buClr>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034" name="Freeform 10"/>
          <p:cNvSpPr>
            <a:spLocks/>
          </p:cNvSpPr>
          <p:nvPr/>
        </p:nvSpPr>
        <p:spPr bwMode="auto">
          <a:xfrm>
            <a:off x="0" y="6315075"/>
            <a:ext cx="9144000" cy="557213"/>
          </a:xfrm>
          <a:custGeom>
            <a:avLst/>
            <a:gdLst>
              <a:gd name="T0" fmla="*/ 0 w 16384"/>
              <a:gd name="T1" fmla="*/ 2147483647 h 999"/>
              <a:gd name="T2" fmla="*/ 0 w 16384"/>
              <a:gd name="T3" fmla="*/ 2147483647 h 999"/>
              <a:gd name="T4" fmla="*/ 2147483647 w 16384"/>
              <a:gd name="T5" fmla="*/ 2147483647 h 999"/>
              <a:gd name="T6" fmla="*/ 2147483647 w 16384"/>
              <a:gd name="T7" fmla="*/ 2147483647 h 999"/>
              <a:gd name="T8" fmla="*/ 2147483647 w 16384"/>
              <a:gd name="T9" fmla="*/ 0 h 999"/>
              <a:gd name="T10" fmla="*/ 2147483647 w 16384"/>
              <a:gd name="T11" fmla="*/ 0 h 999"/>
              <a:gd name="T12" fmla="*/ 2147483647 w 16384"/>
              <a:gd name="T13" fmla="*/ 2147483647 h 999"/>
              <a:gd name="T14" fmla="*/ 2147483647 w 16384"/>
              <a:gd name="T15" fmla="*/ 2147483647 h 999"/>
              <a:gd name="T16" fmla="*/ 2147483647 w 16384"/>
              <a:gd name="T17" fmla="*/ 2147483647 h 999"/>
              <a:gd name="T18" fmla="*/ 0 w 16384"/>
              <a:gd name="T19" fmla="*/ 2147483647 h 999"/>
              <a:gd name="T20" fmla="*/ 0 w 16384"/>
              <a:gd name="T21" fmla="*/ 2147483647 h 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sp>
        <p:nvSpPr>
          <p:cNvPr id="44035" name="Freeform 10"/>
          <p:cNvSpPr>
            <a:spLocks/>
          </p:cNvSpPr>
          <p:nvPr/>
        </p:nvSpPr>
        <p:spPr bwMode="auto">
          <a:xfrm>
            <a:off x="-61913" y="-7938"/>
            <a:ext cx="9204326" cy="793751"/>
          </a:xfrm>
          <a:custGeom>
            <a:avLst/>
            <a:gdLst>
              <a:gd name="T0" fmla="*/ 2147483647 w 11613"/>
              <a:gd name="T1" fmla="*/ 2147483647 h 1002"/>
              <a:gd name="T2" fmla="*/ 2147483647 w 11613"/>
              <a:gd name="T3" fmla="*/ 2147483647 h 1002"/>
              <a:gd name="T4" fmla="*/ 2147483647 w 11613"/>
              <a:gd name="T5" fmla="*/ 2147483647 h 1002"/>
              <a:gd name="T6" fmla="*/ 2147483647 w 11613"/>
              <a:gd name="T7" fmla="*/ 2147483647 h 1002"/>
              <a:gd name="T8" fmla="*/ 2147483647 w 11613"/>
              <a:gd name="T9" fmla="*/ 0 h 1002"/>
              <a:gd name="T10" fmla="*/ 2147483647 w 11613"/>
              <a:gd name="T11" fmla="*/ 0 h 1002"/>
              <a:gd name="T12" fmla="*/ 2147483647 w 11613"/>
              <a:gd name="T13" fmla="*/ 2147483647 h 1002"/>
              <a:gd name="T14" fmla="*/ 2147483647 w 11613"/>
              <a:gd name="T15" fmla="*/ 2147483647 h 1002"/>
              <a:gd name="T16" fmla="*/ 2147483647 w 11613"/>
              <a:gd name="T17" fmla="*/ 2147483647 h 10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rotWithShape="0">
            <a:gsLst>
              <a:gs pos="0">
                <a:srgbClr val="002D2D"/>
              </a:gs>
              <a:gs pos="100000">
                <a:srgbClr val="739B9B"/>
              </a:gs>
            </a:gsLst>
            <a:lin ang="1500000"/>
          </a:gradFill>
          <a:ln w="9525">
            <a:noFill/>
            <a:round/>
            <a:headEnd/>
            <a:tailEnd/>
          </a:ln>
        </p:spPr>
        <p:txBody>
          <a:bodyPr/>
          <a:lstStyle/>
          <a:p>
            <a:pPr>
              <a:defRPr/>
            </a:pPr>
            <a:endParaRPr lang="en-US" dirty="0">
              <a:ea typeface="ＭＳ Ｐゴシック" charset="-128"/>
            </a:endParaRPr>
          </a:p>
        </p:txBody>
      </p:sp>
      <p:pic>
        <p:nvPicPr>
          <p:cNvPr id="4100"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35900" y="193675"/>
            <a:ext cx="10890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3"/>
          <p:cNvSpPr>
            <a:spLocks noGrp="1" noChangeArrowheads="1"/>
          </p:cNvSpPr>
          <p:nvPr>
            <p:ph type="body" idx="1"/>
          </p:nvPr>
        </p:nvSpPr>
        <p:spPr bwMode="auto">
          <a:xfrm>
            <a:off x="457200" y="1279525"/>
            <a:ext cx="82550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102" name="Rectangle 10"/>
          <p:cNvSpPr>
            <a:spLocks noGrp="1" noChangeArrowheads="1"/>
          </p:cNvSpPr>
          <p:nvPr>
            <p:ph type="title"/>
          </p:nvPr>
        </p:nvSpPr>
        <p:spPr bwMode="white">
          <a:xfrm>
            <a:off x="220663" y="71438"/>
            <a:ext cx="7129462"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add title text</a:t>
            </a:r>
          </a:p>
        </p:txBody>
      </p:sp>
      <p:sp>
        <p:nvSpPr>
          <p:cNvPr id="19" name="Rectangle 4"/>
          <p:cNvSpPr>
            <a:spLocks noGrp="1" noChangeArrowheads="1"/>
          </p:cNvSpPr>
          <p:nvPr>
            <p:ph type="dt" sz="half" idx="2"/>
          </p:nvPr>
        </p:nvSpPr>
        <p:spPr bwMode="white">
          <a:xfrm>
            <a:off x="220663" y="6629400"/>
            <a:ext cx="1443037"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fld id="{9FF2E654-1C17-4A45-9DA5-724C98E14C98}" type="datetime1">
              <a:rPr lang="en-GB" smtClean="0"/>
              <a:t>17/12/2019</a:t>
            </a:fld>
            <a:endParaRPr lang="en-GB" dirty="0"/>
          </a:p>
        </p:txBody>
      </p:sp>
      <p:sp>
        <p:nvSpPr>
          <p:cNvPr id="20" name="Rectangle 5"/>
          <p:cNvSpPr>
            <a:spLocks noGrp="1" noChangeArrowheads="1"/>
          </p:cNvSpPr>
          <p:nvPr>
            <p:ph type="ftr" sz="quarter" idx="3"/>
          </p:nvPr>
        </p:nvSpPr>
        <p:spPr bwMode="white">
          <a:xfrm>
            <a:off x="1833563" y="6629400"/>
            <a:ext cx="1339850"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solidFill>
                  <a:srgbClr val="AFC8C8"/>
                </a:solidFill>
                <a:latin typeface="Verdana" charset="0"/>
                <a:ea typeface="ＭＳ Ｐゴシック" charset="-128"/>
              </a:defRPr>
            </a:lvl1pPr>
          </a:lstStyle>
          <a:p>
            <a:pPr>
              <a:defRPr/>
            </a:pPr>
            <a:r>
              <a:rPr lang="en-GB" dirty="0"/>
              <a:t>Confidential</a:t>
            </a:r>
          </a:p>
        </p:txBody>
      </p:sp>
      <p:sp>
        <p:nvSpPr>
          <p:cNvPr id="21" name="Rectangle 6"/>
          <p:cNvSpPr>
            <a:spLocks noGrp="1" noChangeArrowheads="1"/>
          </p:cNvSpPr>
          <p:nvPr>
            <p:ph type="sldNum" sz="quarter" idx="4"/>
          </p:nvPr>
        </p:nvSpPr>
        <p:spPr bwMode="white">
          <a:xfrm>
            <a:off x="4475163" y="6619875"/>
            <a:ext cx="434975" cy="1682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a:defRPr sz="900" b="1">
                <a:solidFill>
                  <a:srgbClr val="AFC8C8"/>
                </a:solidFill>
                <a:latin typeface="Verdana" charset="0"/>
                <a:ea typeface="ＭＳ Ｐゴシック" charset="-128"/>
              </a:defRPr>
            </a:lvl1pPr>
          </a:lstStyle>
          <a:p>
            <a:pPr>
              <a:defRPr/>
            </a:pPr>
            <a:fld id="{4326C316-FBDA-4E3C-A000-E264246D6552}" type="slidenum">
              <a:rPr lang="en-GB"/>
              <a:pPr>
                <a:defRPr/>
              </a:pPr>
              <a:t>‹#›</a:t>
            </a:fld>
            <a:endParaRPr lang="en-GB" dirty="0"/>
          </a:p>
        </p:txBody>
      </p:sp>
      <p:grpSp>
        <p:nvGrpSpPr>
          <p:cNvPr id="4106" name="Group 4"/>
          <p:cNvGrpSpPr>
            <a:grpSpLocks noChangeAspect="1"/>
          </p:cNvGrpSpPr>
          <p:nvPr/>
        </p:nvGrpSpPr>
        <p:grpSpPr bwMode="auto">
          <a:xfrm>
            <a:off x="7545388" y="6384925"/>
            <a:ext cx="115887" cy="142875"/>
            <a:chOff x="4753" y="4022"/>
            <a:chExt cx="73" cy="90"/>
          </a:xfrm>
        </p:grpSpPr>
        <p:sp>
          <p:nvSpPr>
            <p:cNvPr id="44044" name="Freeform 20"/>
            <p:cNvSpPr>
              <a:spLocks/>
            </p:cNvSpPr>
            <p:nvPr userDrawn="1"/>
          </p:nvSpPr>
          <p:spPr bwMode="auto">
            <a:xfrm>
              <a:off x="4773" y="4045"/>
              <a:ext cx="44" cy="22"/>
            </a:xfrm>
            <a:custGeom>
              <a:avLst/>
              <a:gdLst>
                <a:gd name="T0" fmla="*/ 0 w 44"/>
                <a:gd name="T1" fmla="*/ 22 h 22"/>
                <a:gd name="T2" fmla="*/ 33 w 44"/>
                <a:gd name="T3" fmla="*/ 22 h 22"/>
                <a:gd name="T4" fmla="*/ 44 w 44"/>
                <a:gd name="T5" fmla="*/ 0 h 22"/>
                <a:gd name="T6" fmla="*/ 10 w 44"/>
                <a:gd name="T7" fmla="*/ 0 h 22"/>
                <a:gd name="T8" fmla="*/ 0 w 44"/>
                <a:gd name="T9" fmla="*/ 22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a:lstStyle/>
            <a:p>
              <a:pPr>
                <a:defRPr/>
              </a:pPr>
              <a:endParaRPr lang="en-US" dirty="0">
                <a:ea typeface="ＭＳ Ｐゴシック" charset="-128"/>
              </a:endParaRPr>
            </a:p>
          </p:txBody>
        </p:sp>
        <p:sp>
          <p:nvSpPr>
            <p:cNvPr id="44045" name="Freeform 21"/>
            <p:cNvSpPr>
              <a:spLocks/>
            </p:cNvSpPr>
            <p:nvPr userDrawn="1"/>
          </p:nvSpPr>
          <p:spPr bwMode="auto">
            <a:xfrm>
              <a:off x="4762" y="4067"/>
              <a:ext cx="44" cy="23"/>
            </a:xfrm>
            <a:custGeom>
              <a:avLst/>
              <a:gdLst>
                <a:gd name="T0" fmla="*/ 0 w 44"/>
                <a:gd name="T1" fmla="*/ 23 h 23"/>
                <a:gd name="T2" fmla="*/ 34 w 44"/>
                <a:gd name="T3" fmla="*/ 23 h 23"/>
                <a:gd name="T4" fmla="*/ 44 w 44"/>
                <a:gd name="T5" fmla="*/ 0 h 23"/>
                <a:gd name="T6" fmla="*/ 11 w 44"/>
                <a:gd name="T7" fmla="*/ 0 h 23"/>
                <a:gd name="T8" fmla="*/ 0 w 44"/>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a:lstStyle/>
            <a:p>
              <a:pPr>
                <a:defRPr/>
              </a:pPr>
              <a:endParaRPr lang="en-US" dirty="0">
                <a:ea typeface="ＭＳ Ｐゴシック" charset="-128"/>
              </a:endParaRPr>
            </a:p>
          </p:txBody>
        </p:sp>
        <p:sp>
          <p:nvSpPr>
            <p:cNvPr id="44046" name="Freeform 22"/>
            <p:cNvSpPr>
              <a:spLocks/>
            </p:cNvSpPr>
            <p:nvPr userDrawn="1"/>
          </p:nvSpPr>
          <p:spPr bwMode="auto">
            <a:xfrm>
              <a:off x="4753" y="4090"/>
              <a:ext cx="43" cy="22"/>
            </a:xfrm>
            <a:custGeom>
              <a:avLst/>
              <a:gdLst>
                <a:gd name="T0" fmla="*/ 0 w 796"/>
                <a:gd name="T1" fmla="*/ 0 h 425"/>
                <a:gd name="T2" fmla="*/ 0 w 796"/>
                <a:gd name="T3" fmla="*/ 0 h 425"/>
                <a:gd name="T4" fmla="*/ 0 w 796"/>
                <a:gd name="T5" fmla="*/ 0 h 425"/>
                <a:gd name="T6" fmla="*/ 0 w 796"/>
                <a:gd name="T7" fmla="*/ 0 h 425"/>
                <a:gd name="T8" fmla="*/ 0 w 796"/>
                <a:gd name="T9" fmla="*/ 0 h 425"/>
                <a:gd name="T10" fmla="*/ 0 w 796"/>
                <a:gd name="T11" fmla="*/ 0 h 425"/>
                <a:gd name="T12" fmla="*/ 0 w 796"/>
                <a:gd name="T13" fmla="*/ 0 h 425"/>
                <a:gd name="T14" fmla="*/ 0 w 796"/>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a:lstStyle/>
            <a:p>
              <a:pPr>
                <a:defRPr/>
              </a:pPr>
              <a:endParaRPr lang="en-US" dirty="0">
                <a:ea typeface="ＭＳ Ｐゴシック" charset="-128"/>
              </a:endParaRPr>
            </a:p>
          </p:txBody>
        </p:sp>
        <p:sp>
          <p:nvSpPr>
            <p:cNvPr id="44047" name="Freeform 23"/>
            <p:cNvSpPr>
              <a:spLocks/>
            </p:cNvSpPr>
            <p:nvPr userDrawn="1"/>
          </p:nvSpPr>
          <p:spPr bwMode="auto">
            <a:xfrm>
              <a:off x="4783" y="4022"/>
              <a:ext cx="43" cy="23"/>
            </a:xfrm>
            <a:custGeom>
              <a:avLst/>
              <a:gdLst>
                <a:gd name="T0" fmla="*/ 0 w 797"/>
                <a:gd name="T1" fmla="*/ 0 h 425"/>
                <a:gd name="T2" fmla="*/ 0 w 797"/>
                <a:gd name="T3" fmla="*/ 0 h 425"/>
                <a:gd name="T4" fmla="*/ 0 w 797"/>
                <a:gd name="T5" fmla="*/ 0 h 425"/>
                <a:gd name="T6" fmla="*/ 0 w 797"/>
                <a:gd name="T7" fmla="*/ 0 h 425"/>
                <a:gd name="T8" fmla="*/ 0 w 797"/>
                <a:gd name="T9" fmla="*/ 0 h 425"/>
                <a:gd name="T10" fmla="*/ 0 w 797"/>
                <a:gd name="T11" fmla="*/ 0 h 425"/>
                <a:gd name="T12" fmla="*/ 0 w 797"/>
                <a:gd name="T13" fmla="*/ 0 h 425"/>
                <a:gd name="T14" fmla="*/ 0 w 797"/>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a:lstStyle/>
            <a:p>
              <a:pPr>
                <a:defRPr/>
              </a:pPr>
              <a:endParaRPr lang="en-US" dirty="0">
                <a:ea typeface="ＭＳ Ｐゴシック" charset="-128"/>
              </a:endParaRPr>
            </a:p>
          </p:txBody>
        </p:sp>
      </p:grpSp>
      <p:sp>
        <p:nvSpPr>
          <p:cNvPr id="44043" name="Freeform 32"/>
          <p:cNvSpPr>
            <a:spLocks noChangeAspect="1"/>
          </p:cNvSpPr>
          <p:nvPr/>
        </p:nvSpPr>
        <p:spPr bwMode="auto">
          <a:xfrm>
            <a:off x="0" y="784225"/>
            <a:ext cx="1406525" cy="266700"/>
          </a:xfrm>
          <a:custGeom>
            <a:avLst/>
            <a:gdLst>
              <a:gd name="T0" fmla="*/ 0 w 2520"/>
              <a:gd name="T1" fmla="*/ 0 h 477"/>
              <a:gd name="T2" fmla="*/ 0 w 2520"/>
              <a:gd name="T3" fmla="*/ 2147483647 h 477"/>
              <a:gd name="T4" fmla="*/ 2147483647 w 2520"/>
              <a:gd name="T5" fmla="*/ 2147483647 h 477"/>
              <a:gd name="T6" fmla="*/ 2147483647 w 2520"/>
              <a:gd name="T7" fmla="*/ 2147483647 h 477"/>
              <a:gd name="T8" fmla="*/ 2147483647 w 2520"/>
              <a:gd name="T9" fmla="*/ 0 h 477"/>
              <a:gd name="T10" fmla="*/ 0 w 2520"/>
              <a:gd name="T11" fmla="*/ 0 h 477"/>
              <a:gd name="T12" fmla="*/ 0 60000 65536"/>
              <a:gd name="T13" fmla="*/ 0 60000 65536"/>
              <a:gd name="T14" fmla="*/ 0 60000 65536"/>
              <a:gd name="T15" fmla="*/ 0 60000 65536"/>
              <a:gd name="T16" fmla="*/ 0 60000 65536"/>
              <a:gd name="T17" fmla="*/ 0 60000 65536"/>
              <a:gd name="T18" fmla="*/ 0 w 2520"/>
              <a:gd name="T19" fmla="*/ 0 h 477"/>
              <a:gd name="T20" fmla="*/ 2520 w 2520"/>
              <a:gd name="T21" fmla="*/ 477 h 477"/>
            </a:gdLst>
            <a:ahLst/>
            <a:cxnLst>
              <a:cxn ang="T12">
                <a:pos x="T0" y="T1"/>
              </a:cxn>
              <a:cxn ang="T13">
                <a:pos x="T2" y="T3"/>
              </a:cxn>
              <a:cxn ang="T14">
                <a:pos x="T4" y="T5"/>
              </a:cxn>
              <a:cxn ang="T15">
                <a:pos x="T6" y="T7"/>
              </a:cxn>
              <a:cxn ang="T16">
                <a:pos x="T8" y="T9"/>
              </a:cxn>
              <a:cxn ang="T17">
                <a:pos x="T10" y="T11"/>
              </a:cxn>
            </a:cxnLst>
            <a:rect l="T18" t="T19" r="T20" b="T21"/>
            <a:pathLst>
              <a:path w="2520" h="477">
                <a:moveTo>
                  <a:pt x="0" y="0"/>
                </a:moveTo>
                <a:cubicBezTo>
                  <a:pt x="0" y="477"/>
                  <a:pt x="0" y="477"/>
                  <a:pt x="0" y="477"/>
                </a:cubicBezTo>
                <a:cubicBezTo>
                  <a:pt x="2234" y="477"/>
                  <a:pt x="2234" y="477"/>
                  <a:pt x="2234" y="477"/>
                </a:cubicBezTo>
                <a:cubicBezTo>
                  <a:pt x="2234" y="477"/>
                  <a:pt x="2298" y="477"/>
                  <a:pt x="2328" y="413"/>
                </a:cubicBezTo>
                <a:cubicBezTo>
                  <a:pt x="2520" y="0"/>
                  <a:pt x="2520" y="0"/>
                  <a:pt x="2520" y="0"/>
                </a:cubicBezTo>
                <a:lnTo>
                  <a:pt x="0" y="0"/>
                </a:lnTo>
                <a:close/>
              </a:path>
            </a:pathLst>
          </a:custGeom>
          <a:solidFill>
            <a:srgbClr val="BED732"/>
          </a:solidFill>
          <a:ln w="9525">
            <a:noFill/>
            <a:round/>
            <a:headEnd/>
            <a:tailEnd/>
          </a:ln>
        </p:spPr>
        <p:txBody>
          <a:bodyPr lIns="180000" tIns="25200" rIns="180000" bIns="0"/>
          <a:lstStyle/>
          <a:p>
            <a:pPr>
              <a:defRPr/>
            </a:pPr>
            <a:r>
              <a:rPr lang="en-GB" sz="1400" b="1" dirty="0">
                <a:solidFill>
                  <a:srgbClr val="F8F8F8"/>
                </a:solidFill>
                <a:latin typeface="Tahoma" charset="0"/>
                <a:ea typeface="ＭＳ Ｐゴシック" charset="-128"/>
              </a:rPr>
              <a:t>OPERATE</a:t>
            </a:r>
          </a:p>
        </p:txBody>
      </p:sp>
    </p:spTree>
  </p:cSld>
  <p:clrMap bg1="lt1" tx1="dk1" bg2="lt2" tx2="dk2" accent1="accent1" accent2="accent2" accent3="accent3" accent4="accent4" accent5="accent5" accent6="accent6" hlink="hlink" folHlink="folHlink"/>
  <p:sldLayoutIdLst>
    <p:sldLayoutId id="2147487738" r:id="rId1"/>
    <p:sldLayoutId id="2147487739" r:id="rId2"/>
    <p:sldLayoutId id="2147487740" r:id="rId3"/>
    <p:sldLayoutId id="2147487741" r:id="rId4"/>
    <p:sldLayoutId id="2147487694" r:id="rId5"/>
    <p:sldLayoutId id="2147487695" r:id="rId6"/>
    <p:sldLayoutId id="2147487696" r:id="rId7"/>
    <p:sldLayoutId id="2147487697" r:id="rId8"/>
    <p:sldLayoutId id="2147487698" r:id="rId9"/>
    <p:sldLayoutId id="2147487699" r:id="rId10"/>
    <p:sldLayoutId id="2147487700" r:id="rId11"/>
    <p:sldLayoutId id="2147487701" r:id="rId12"/>
    <p:sldLayoutId id="2147487742" r:id="rId13"/>
  </p:sldLayoutIdLst>
  <p:hf sldNum="0" hdr="0" ftr="0" dt="0"/>
  <p:txStyles>
    <p:titleStyle>
      <a:lvl1pPr algn="l" rtl="0" eaLnBrk="0" fontAlgn="base" hangingPunct="0">
        <a:lnSpc>
          <a:spcPct val="90000"/>
        </a:lnSpc>
        <a:spcBef>
          <a:spcPct val="0"/>
        </a:spcBef>
        <a:spcAft>
          <a:spcPct val="0"/>
        </a:spcAft>
        <a:defRPr sz="2000" b="1">
          <a:solidFill>
            <a:schemeClr val="bg1"/>
          </a:solidFill>
          <a:latin typeface="+mj-lt"/>
          <a:ea typeface="MS PGothic" pitchFamily="34" charset="-128"/>
          <a:cs typeface="+mj-cs"/>
        </a:defRPr>
      </a:lvl1pPr>
      <a:lvl2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2pPr>
      <a:lvl3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3pPr>
      <a:lvl4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4pPr>
      <a:lvl5pPr algn="l" rtl="0" eaLnBrk="0" fontAlgn="base" hangingPunct="0">
        <a:lnSpc>
          <a:spcPct val="90000"/>
        </a:lnSpc>
        <a:spcBef>
          <a:spcPct val="0"/>
        </a:spcBef>
        <a:spcAft>
          <a:spcPct val="0"/>
        </a:spcAft>
        <a:defRPr sz="2000" b="1">
          <a:solidFill>
            <a:schemeClr val="bg1"/>
          </a:solidFill>
          <a:latin typeface="Tahoma" charset="0"/>
          <a:ea typeface="MS PGothic" pitchFamily="34" charset="-128"/>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342900" indent="-342900" algn="l" rtl="0" eaLnBrk="0" fontAlgn="base" hangingPunct="0">
        <a:spcBef>
          <a:spcPct val="20000"/>
        </a:spcBef>
        <a:spcAft>
          <a:spcPct val="0"/>
        </a:spcAft>
        <a:buChar char="•"/>
        <a:defRPr sz="1600" b="1">
          <a:solidFill>
            <a:srgbClr val="005050"/>
          </a:solidFill>
          <a:latin typeface="+mn-lt"/>
          <a:ea typeface="MS PGothic" pitchFamily="34" charset="-128"/>
          <a:cs typeface="Verdana"/>
        </a:defRPr>
      </a:lvl1pPr>
      <a:lvl2pPr marL="1588" indent="455613" algn="l" rtl="0" eaLnBrk="0" fontAlgn="base" hangingPunct="0">
        <a:spcBef>
          <a:spcPct val="20000"/>
        </a:spcBef>
        <a:spcAft>
          <a:spcPct val="0"/>
        </a:spcAft>
        <a:buChar char="–"/>
        <a:defRPr sz="1600">
          <a:solidFill>
            <a:srgbClr val="002D2D"/>
          </a:solidFill>
          <a:latin typeface="+mn-lt"/>
          <a:ea typeface="Verdana"/>
          <a:cs typeface="Verdana"/>
        </a:defRPr>
      </a:lvl2pPr>
      <a:lvl3pPr marL="180975" indent="-177800" algn="l" rtl="0" eaLnBrk="0" fontAlgn="base" hangingPunct="0">
        <a:spcBef>
          <a:spcPct val="20000"/>
        </a:spcBef>
        <a:spcAft>
          <a:spcPct val="0"/>
        </a:spcAft>
        <a:buClr>
          <a:srgbClr val="BED732"/>
        </a:buClr>
        <a:buChar char="•"/>
        <a:defRPr sz="1600">
          <a:solidFill>
            <a:srgbClr val="002D2D"/>
          </a:solidFill>
          <a:latin typeface="+mn-lt"/>
          <a:ea typeface="Verdana"/>
          <a:cs typeface="Verdana"/>
        </a:defRPr>
      </a:lvl3pPr>
      <a:lvl4pPr marL="355600" indent="-173038" algn="l" rtl="0" eaLnBrk="0" fontAlgn="base" hangingPunct="0">
        <a:spcBef>
          <a:spcPct val="20000"/>
        </a:spcBef>
        <a:spcAft>
          <a:spcPct val="0"/>
        </a:spcAft>
        <a:buClr>
          <a:srgbClr val="BED732"/>
        </a:buClr>
        <a:buChar char="–"/>
        <a:defRPr sz="1400">
          <a:solidFill>
            <a:srgbClr val="002D2D"/>
          </a:solidFill>
          <a:latin typeface="+mn-lt"/>
          <a:ea typeface="Verdana"/>
          <a:cs typeface="Verdana"/>
        </a:defRPr>
      </a:lvl4pPr>
      <a:lvl5pPr marL="539750" indent="-182563" algn="l" rtl="0" eaLnBrk="0" fontAlgn="base" hangingPunct="0">
        <a:spcBef>
          <a:spcPct val="20000"/>
        </a:spcBef>
        <a:spcAft>
          <a:spcPct val="0"/>
        </a:spcAft>
        <a:buClr>
          <a:srgbClr val="BED732"/>
        </a:buClr>
        <a:buChar char="•"/>
        <a:defRPr sz="1400">
          <a:solidFill>
            <a:srgbClr val="002D2D"/>
          </a:solidFill>
          <a:latin typeface="+mn-lt"/>
          <a:ea typeface="Verdana"/>
          <a:cs typeface="Verdana"/>
        </a:defRPr>
      </a:lvl5pPr>
      <a:lvl6pPr marL="996950" indent="-182563" algn="l" rtl="0" eaLnBrk="1" fontAlgn="base" hangingPunct="1">
        <a:spcBef>
          <a:spcPct val="20000"/>
        </a:spcBef>
        <a:spcAft>
          <a:spcPct val="0"/>
        </a:spcAft>
        <a:buClr>
          <a:srgbClr val="F04141"/>
        </a:buClr>
        <a:buChar char="•"/>
        <a:defRPr sz="1400">
          <a:solidFill>
            <a:srgbClr val="002D2D"/>
          </a:solidFill>
          <a:latin typeface="+mn-lt"/>
          <a:cs typeface="+mn-cs"/>
        </a:defRPr>
      </a:lvl6pPr>
      <a:lvl7pPr marL="1454150" indent="-182563" algn="l" rtl="0" eaLnBrk="1" fontAlgn="base" hangingPunct="1">
        <a:spcBef>
          <a:spcPct val="20000"/>
        </a:spcBef>
        <a:spcAft>
          <a:spcPct val="0"/>
        </a:spcAft>
        <a:buClr>
          <a:srgbClr val="F04141"/>
        </a:buClr>
        <a:buChar char="•"/>
        <a:defRPr sz="1400">
          <a:solidFill>
            <a:srgbClr val="002D2D"/>
          </a:solidFill>
          <a:latin typeface="+mn-lt"/>
          <a:cs typeface="+mn-cs"/>
        </a:defRPr>
      </a:lvl7pPr>
      <a:lvl8pPr marL="1911350" indent="-182563" algn="l" rtl="0" eaLnBrk="1" fontAlgn="base" hangingPunct="1">
        <a:spcBef>
          <a:spcPct val="20000"/>
        </a:spcBef>
        <a:spcAft>
          <a:spcPct val="0"/>
        </a:spcAft>
        <a:buClr>
          <a:srgbClr val="F04141"/>
        </a:buClr>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6146" name="Group 7"/>
          <p:cNvGrpSpPr>
            <a:grpSpLocks noChangeAspect="1"/>
          </p:cNvGrpSpPr>
          <p:nvPr/>
        </p:nvGrpSpPr>
        <p:grpSpPr bwMode="auto">
          <a:xfrm>
            <a:off x="1411288" y="4262438"/>
            <a:ext cx="373062" cy="465137"/>
            <a:chOff x="3111" y="2750"/>
            <a:chExt cx="801" cy="998"/>
          </a:xfrm>
        </p:grpSpPr>
        <p:sp>
          <p:nvSpPr>
            <p:cNvPr id="17" name="AutoShape 8"/>
            <p:cNvSpPr>
              <a:spLocks noChangeAspect="1" noChangeArrowheads="1" noTextEdit="1"/>
            </p:cNvSpPr>
            <p:nvPr/>
          </p:nvSpPr>
          <p:spPr bwMode="auto">
            <a:xfrm>
              <a:off x="3111" y="2750"/>
              <a:ext cx="801" cy="998"/>
            </a:xfrm>
            <a:prstGeom prst="rect">
              <a:avLst/>
            </a:prstGeom>
            <a:noFill/>
            <a:ln w="9525">
              <a:noFill/>
              <a:miter lim="800000"/>
              <a:headEnd/>
              <a:tailEnd/>
            </a:ln>
          </p:spPr>
          <p:txBody>
            <a:bodyPr/>
            <a:lstStyle/>
            <a:p>
              <a:pPr algn="ctr">
                <a:defRPr/>
              </a:pPr>
              <a:endParaRPr lang="en-GB" dirty="0">
                <a:ea typeface="+mn-ea"/>
              </a:endParaRPr>
            </a:p>
          </p:txBody>
        </p:sp>
        <p:sp>
          <p:nvSpPr>
            <p:cNvPr id="18" name="Freeform 9"/>
            <p:cNvSpPr>
              <a:spLocks/>
            </p:cNvSpPr>
            <p:nvPr/>
          </p:nvSpPr>
          <p:spPr bwMode="auto">
            <a:xfrm>
              <a:off x="3329" y="2999"/>
              <a:ext cx="481" cy="252"/>
            </a:xfrm>
            <a:custGeom>
              <a:avLst/>
              <a:gdLst>
                <a:gd name="T0" fmla="*/ 0 w 483"/>
                <a:gd name="T1" fmla="*/ 249 h 249"/>
                <a:gd name="T2" fmla="*/ 367 w 483"/>
                <a:gd name="T3" fmla="*/ 249 h 249"/>
                <a:gd name="T4" fmla="*/ 483 w 483"/>
                <a:gd name="T5" fmla="*/ 0 h 249"/>
                <a:gd name="T6" fmla="*/ 117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7" y="249"/>
                  </a:lnTo>
                  <a:lnTo>
                    <a:pt x="483" y="0"/>
                  </a:lnTo>
                  <a:lnTo>
                    <a:pt x="117" y="0"/>
                  </a:lnTo>
                  <a:lnTo>
                    <a:pt x="0" y="249"/>
                  </a:lnTo>
                  <a:close/>
                </a:path>
              </a:pathLst>
            </a:custGeom>
            <a:solidFill>
              <a:srgbClr val="F04141"/>
            </a:solidFill>
            <a:ln w="9525">
              <a:noFill/>
              <a:round/>
              <a:headEnd/>
              <a:tailEnd/>
            </a:ln>
          </p:spPr>
          <p:txBody>
            <a:bodyPr/>
            <a:lstStyle/>
            <a:p>
              <a:pPr algn="ctr">
                <a:defRPr/>
              </a:pPr>
              <a:endParaRPr lang="en-GB" dirty="0">
                <a:ea typeface="+mn-ea"/>
              </a:endParaRPr>
            </a:p>
          </p:txBody>
        </p:sp>
        <p:sp>
          <p:nvSpPr>
            <p:cNvPr id="19" name="Freeform 10"/>
            <p:cNvSpPr>
              <a:spLocks/>
            </p:cNvSpPr>
            <p:nvPr/>
          </p:nvSpPr>
          <p:spPr bwMode="auto">
            <a:xfrm>
              <a:off x="3213" y="3251"/>
              <a:ext cx="481" cy="249"/>
            </a:xfrm>
            <a:custGeom>
              <a:avLst/>
              <a:gdLst>
                <a:gd name="T0" fmla="*/ 0 w 483"/>
                <a:gd name="T1" fmla="*/ 249 h 249"/>
                <a:gd name="T2" fmla="*/ 366 w 483"/>
                <a:gd name="T3" fmla="*/ 249 h 249"/>
                <a:gd name="T4" fmla="*/ 483 w 483"/>
                <a:gd name="T5" fmla="*/ 0 h 249"/>
                <a:gd name="T6" fmla="*/ 116 w 483"/>
                <a:gd name="T7" fmla="*/ 0 h 249"/>
                <a:gd name="T8" fmla="*/ 0 w 483"/>
                <a:gd name="T9" fmla="*/ 249 h 249"/>
                <a:gd name="T10" fmla="*/ 0 60000 65536"/>
                <a:gd name="T11" fmla="*/ 0 60000 65536"/>
                <a:gd name="T12" fmla="*/ 0 60000 65536"/>
                <a:gd name="T13" fmla="*/ 0 60000 65536"/>
                <a:gd name="T14" fmla="*/ 0 60000 65536"/>
                <a:gd name="T15" fmla="*/ 0 w 483"/>
                <a:gd name="T16" fmla="*/ 0 h 249"/>
                <a:gd name="T17" fmla="*/ 483 w 483"/>
                <a:gd name="T18" fmla="*/ 249 h 249"/>
              </a:gdLst>
              <a:ahLst/>
              <a:cxnLst>
                <a:cxn ang="T10">
                  <a:pos x="T0" y="T1"/>
                </a:cxn>
                <a:cxn ang="T11">
                  <a:pos x="T2" y="T3"/>
                </a:cxn>
                <a:cxn ang="T12">
                  <a:pos x="T4" y="T5"/>
                </a:cxn>
                <a:cxn ang="T13">
                  <a:pos x="T6" y="T7"/>
                </a:cxn>
                <a:cxn ang="T14">
                  <a:pos x="T8" y="T9"/>
                </a:cxn>
              </a:cxnLst>
              <a:rect l="T15" t="T16" r="T17" b="T18"/>
              <a:pathLst>
                <a:path w="483" h="249">
                  <a:moveTo>
                    <a:pt x="0" y="249"/>
                  </a:moveTo>
                  <a:lnTo>
                    <a:pt x="366" y="249"/>
                  </a:lnTo>
                  <a:lnTo>
                    <a:pt x="483" y="0"/>
                  </a:lnTo>
                  <a:lnTo>
                    <a:pt x="116" y="0"/>
                  </a:lnTo>
                  <a:lnTo>
                    <a:pt x="0" y="249"/>
                  </a:lnTo>
                  <a:close/>
                </a:path>
              </a:pathLst>
            </a:custGeom>
            <a:solidFill>
              <a:srgbClr val="00B9CD"/>
            </a:solidFill>
            <a:ln w="9525">
              <a:noFill/>
              <a:round/>
              <a:headEnd/>
              <a:tailEnd/>
            </a:ln>
          </p:spPr>
          <p:txBody>
            <a:bodyPr/>
            <a:lstStyle/>
            <a:p>
              <a:pPr algn="ctr">
                <a:defRPr/>
              </a:pPr>
              <a:endParaRPr lang="en-GB" dirty="0">
                <a:ea typeface="+mn-ea"/>
              </a:endParaRPr>
            </a:p>
          </p:txBody>
        </p:sp>
        <p:sp>
          <p:nvSpPr>
            <p:cNvPr id="20" name="Freeform 11"/>
            <p:cNvSpPr>
              <a:spLocks/>
            </p:cNvSpPr>
            <p:nvPr/>
          </p:nvSpPr>
          <p:spPr bwMode="auto">
            <a:xfrm>
              <a:off x="3111" y="3499"/>
              <a:ext cx="467" cy="249"/>
            </a:xfrm>
            <a:custGeom>
              <a:avLst/>
              <a:gdLst>
                <a:gd name="T0" fmla="*/ 3 w 1911"/>
                <a:gd name="T1" fmla="*/ 210 h 1021"/>
                <a:gd name="T2" fmla="*/ 0 w 1911"/>
                <a:gd name="T3" fmla="*/ 222 h 1021"/>
                <a:gd name="T4" fmla="*/ 28 w 1911"/>
                <a:gd name="T5" fmla="*/ 250 h 1021"/>
                <a:gd name="T6" fmla="*/ 333 w 1911"/>
                <a:gd name="T7" fmla="*/ 250 h 1021"/>
                <a:gd name="T8" fmla="*/ 358 w 1911"/>
                <a:gd name="T9" fmla="*/ 234 h 1021"/>
                <a:gd name="T10" fmla="*/ 467 w 1911"/>
                <a:gd name="T11" fmla="*/ 0 h 1021"/>
                <a:gd name="T12" fmla="*/ 101 w 1911"/>
                <a:gd name="T13" fmla="*/ 0 h 1021"/>
                <a:gd name="T14" fmla="*/ 3 w 1911"/>
                <a:gd name="T15" fmla="*/ 210 h 1021"/>
                <a:gd name="T16" fmla="*/ 0 60000 65536"/>
                <a:gd name="T17" fmla="*/ 0 60000 65536"/>
                <a:gd name="T18" fmla="*/ 0 60000 65536"/>
                <a:gd name="T19" fmla="*/ 0 60000 65536"/>
                <a:gd name="T20" fmla="*/ 0 60000 65536"/>
                <a:gd name="T21" fmla="*/ 0 60000 65536"/>
                <a:gd name="T22" fmla="*/ 0 60000 65536"/>
                <a:gd name="T23" fmla="*/ 0 60000 65536"/>
                <a:gd name="T24" fmla="*/ 0 w 1911"/>
                <a:gd name="T25" fmla="*/ 0 h 1021"/>
                <a:gd name="T26" fmla="*/ 1911 w 1911"/>
                <a:gd name="T27" fmla="*/ 1021 h 10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1" h="1021">
                  <a:moveTo>
                    <a:pt x="12" y="856"/>
                  </a:moveTo>
                  <a:cubicBezTo>
                    <a:pt x="1" y="881"/>
                    <a:pt x="0" y="899"/>
                    <a:pt x="0" y="908"/>
                  </a:cubicBezTo>
                  <a:cubicBezTo>
                    <a:pt x="0" y="971"/>
                    <a:pt x="51" y="1021"/>
                    <a:pt x="113" y="1021"/>
                  </a:cubicBezTo>
                  <a:cubicBezTo>
                    <a:pt x="1363" y="1021"/>
                    <a:pt x="1363" y="1021"/>
                    <a:pt x="1363" y="1021"/>
                  </a:cubicBezTo>
                  <a:cubicBezTo>
                    <a:pt x="1408" y="1021"/>
                    <a:pt x="1447" y="994"/>
                    <a:pt x="1465" y="956"/>
                  </a:cubicBezTo>
                  <a:cubicBezTo>
                    <a:pt x="1911" y="0"/>
                    <a:pt x="1911" y="0"/>
                    <a:pt x="1911" y="0"/>
                  </a:cubicBezTo>
                  <a:cubicBezTo>
                    <a:pt x="412" y="0"/>
                    <a:pt x="412" y="0"/>
                    <a:pt x="412" y="0"/>
                  </a:cubicBezTo>
                  <a:lnTo>
                    <a:pt x="12" y="856"/>
                  </a:lnTo>
                  <a:close/>
                </a:path>
              </a:pathLst>
            </a:custGeom>
            <a:solidFill>
              <a:srgbClr val="BED732"/>
            </a:solidFill>
            <a:ln w="9525">
              <a:noFill/>
              <a:round/>
              <a:headEnd/>
              <a:tailEnd/>
            </a:ln>
          </p:spPr>
          <p:txBody>
            <a:bodyPr/>
            <a:lstStyle/>
            <a:p>
              <a:pPr algn="ctr">
                <a:defRPr/>
              </a:pPr>
              <a:endParaRPr lang="en-GB" dirty="0">
                <a:ea typeface="+mn-ea"/>
              </a:endParaRPr>
            </a:p>
          </p:txBody>
        </p:sp>
        <p:sp>
          <p:nvSpPr>
            <p:cNvPr id="21" name="Freeform 12"/>
            <p:cNvSpPr>
              <a:spLocks/>
            </p:cNvSpPr>
            <p:nvPr/>
          </p:nvSpPr>
          <p:spPr bwMode="auto">
            <a:xfrm>
              <a:off x="3445" y="2750"/>
              <a:ext cx="467" cy="249"/>
            </a:xfrm>
            <a:custGeom>
              <a:avLst/>
              <a:gdLst>
                <a:gd name="T0" fmla="*/ 465 w 1910"/>
                <a:gd name="T1" fmla="*/ 38 h 1020"/>
                <a:gd name="T2" fmla="*/ 467 w 1910"/>
                <a:gd name="T3" fmla="*/ 28 h 1020"/>
                <a:gd name="T4" fmla="*/ 440 w 1910"/>
                <a:gd name="T5" fmla="*/ 0 h 1020"/>
                <a:gd name="T6" fmla="*/ 134 w 1910"/>
                <a:gd name="T7" fmla="*/ 0 h 1020"/>
                <a:gd name="T8" fmla="*/ 109 w 1910"/>
                <a:gd name="T9" fmla="*/ 16 h 1020"/>
                <a:gd name="T10" fmla="*/ 0 w 1910"/>
                <a:gd name="T11" fmla="*/ 250 h 1020"/>
                <a:gd name="T12" fmla="*/ 367 w 1910"/>
                <a:gd name="T13" fmla="*/ 250 h 1020"/>
                <a:gd name="T14" fmla="*/ 465 w 1910"/>
                <a:gd name="T15" fmla="*/ 38 h 1020"/>
                <a:gd name="T16" fmla="*/ 0 60000 65536"/>
                <a:gd name="T17" fmla="*/ 0 60000 65536"/>
                <a:gd name="T18" fmla="*/ 0 60000 65536"/>
                <a:gd name="T19" fmla="*/ 0 60000 65536"/>
                <a:gd name="T20" fmla="*/ 0 60000 65536"/>
                <a:gd name="T21" fmla="*/ 0 60000 65536"/>
                <a:gd name="T22" fmla="*/ 0 60000 65536"/>
                <a:gd name="T23" fmla="*/ 0 60000 65536"/>
                <a:gd name="T24" fmla="*/ 0 w 1910"/>
                <a:gd name="T25" fmla="*/ 0 h 1020"/>
                <a:gd name="T26" fmla="*/ 1910 w 1910"/>
                <a:gd name="T27" fmla="*/ 1020 h 10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0" h="1020">
                  <a:moveTo>
                    <a:pt x="1903" y="156"/>
                  </a:moveTo>
                  <a:cubicBezTo>
                    <a:pt x="1908" y="143"/>
                    <a:pt x="1910" y="128"/>
                    <a:pt x="1910" y="113"/>
                  </a:cubicBezTo>
                  <a:cubicBezTo>
                    <a:pt x="1910" y="51"/>
                    <a:pt x="1861" y="0"/>
                    <a:pt x="1798" y="0"/>
                  </a:cubicBezTo>
                  <a:cubicBezTo>
                    <a:pt x="547" y="0"/>
                    <a:pt x="547" y="0"/>
                    <a:pt x="547" y="0"/>
                  </a:cubicBezTo>
                  <a:cubicBezTo>
                    <a:pt x="502" y="0"/>
                    <a:pt x="464" y="27"/>
                    <a:pt x="445" y="64"/>
                  </a:cubicBezTo>
                  <a:cubicBezTo>
                    <a:pt x="0" y="1020"/>
                    <a:pt x="0" y="1020"/>
                    <a:pt x="0" y="1020"/>
                  </a:cubicBezTo>
                  <a:cubicBezTo>
                    <a:pt x="1499" y="1020"/>
                    <a:pt x="1499" y="1020"/>
                    <a:pt x="1499" y="1020"/>
                  </a:cubicBezTo>
                  <a:lnTo>
                    <a:pt x="1903" y="156"/>
                  </a:lnTo>
                  <a:close/>
                </a:path>
              </a:pathLst>
            </a:custGeom>
            <a:solidFill>
              <a:srgbClr val="FFB941"/>
            </a:solidFill>
            <a:ln w="9525">
              <a:noFill/>
              <a:round/>
              <a:headEnd/>
              <a:tailEnd/>
            </a:ln>
          </p:spPr>
          <p:txBody>
            <a:bodyPr/>
            <a:lstStyle/>
            <a:p>
              <a:pPr algn="ctr">
                <a:defRPr/>
              </a:pPr>
              <a:endParaRPr lang="en-GB" dirty="0">
                <a:ea typeface="+mn-ea"/>
              </a:endParaRPr>
            </a:p>
          </p:txBody>
        </p:sp>
      </p:grpSp>
      <p:sp>
        <p:nvSpPr>
          <p:cNvPr id="22" name="Freeform 10"/>
          <p:cNvSpPr>
            <a:spLocks/>
          </p:cNvSpPr>
          <p:nvPr/>
        </p:nvSpPr>
        <p:spPr bwMode="auto">
          <a:xfrm>
            <a:off x="0" y="6315075"/>
            <a:ext cx="9140825"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defRPr/>
            </a:pPr>
            <a:endParaRPr lang="en-GB" dirty="0">
              <a:ea typeface="+mn-ea"/>
            </a:endParaRPr>
          </a:p>
        </p:txBody>
      </p:sp>
      <p:pic>
        <p:nvPicPr>
          <p:cNvPr id="6148" name="Picture 3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45388" y="6386513"/>
            <a:ext cx="1258887"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3"/>
          <p:cNvSpPr>
            <a:spLocks noGrp="1" noChangeArrowheads="1"/>
          </p:cNvSpPr>
          <p:nvPr>
            <p:ph type="body" idx="1"/>
          </p:nvPr>
        </p:nvSpPr>
        <p:spPr bwMode="auto">
          <a:xfrm>
            <a:off x="434975" y="1279525"/>
            <a:ext cx="8277225"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150" name="Rectangle 10"/>
          <p:cNvSpPr>
            <a:spLocks noGrp="1" noChangeArrowheads="1"/>
          </p:cNvSpPr>
          <p:nvPr>
            <p:ph type="title"/>
          </p:nvPr>
        </p:nvSpPr>
        <p:spPr bwMode="white">
          <a:xfrm>
            <a:off x="220663" y="71438"/>
            <a:ext cx="7129462"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add title text</a:t>
            </a:r>
          </a:p>
        </p:txBody>
      </p:sp>
      <p:sp>
        <p:nvSpPr>
          <p:cNvPr id="24" name="Rectangle 32"/>
          <p:cNvSpPr>
            <a:spLocks noGrp="1" noChangeArrowheads="1"/>
          </p:cNvSpPr>
          <p:nvPr>
            <p:ph type="dt" sz="half" idx="2"/>
          </p:nvPr>
        </p:nvSpPr>
        <p:spPr bwMode="auto">
          <a:xfrm>
            <a:off x="220663" y="6629400"/>
            <a:ext cx="1443037" cy="158750"/>
          </a:xfrm>
          <a:prstGeom prst="rect">
            <a:avLst/>
          </a:prstGeom>
          <a:ln>
            <a:miter lim="800000"/>
            <a:headEnd/>
            <a:tailEnd/>
          </a:ln>
        </p:spPr>
        <p:txBody>
          <a:bodyPr vert="horz" wrap="square" lIns="0" tIns="0" rIns="0" bIns="0" numCol="1" anchor="t" anchorCtr="0" compatLnSpc="1">
            <a:prstTxWarp prst="textNoShape">
              <a:avLst/>
            </a:prstTxWarp>
          </a:bodyPr>
          <a:lstStyle>
            <a:lvl1pPr>
              <a:defRPr sz="900">
                <a:solidFill>
                  <a:srgbClr val="AFC8C8"/>
                </a:solidFill>
                <a:latin typeface="+mn-lt"/>
                <a:ea typeface="+mn-ea"/>
                <a:cs typeface="+mn-cs"/>
              </a:defRPr>
            </a:lvl1pPr>
          </a:lstStyle>
          <a:p>
            <a:pPr>
              <a:defRPr/>
            </a:pPr>
            <a:fld id="{75DF8EBD-1B0A-4C84-A5C8-90CA1BEFDA1E}" type="datetime1">
              <a:rPr lang="en-GB" smtClean="0"/>
              <a:t>17/12/2019</a:t>
            </a:fld>
            <a:endParaRPr lang="en-GB" dirty="0"/>
          </a:p>
        </p:txBody>
      </p:sp>
      <p:sp>
        <p:nvSpPr>
          <p:cNvPr id="25" name="Rectangle 33"/>
          <p:cNvSpPr>
            <a:spLocks noGrp="1" noChangeArrowheads="1"/>
          </p:cNvSpPr>
          <p:nvPr>
            <p:ph type="ftr" sz="quarter" idx="3"/>
          </p:nvPr>
        </p:nvSpPr>
        <p:spPr bwMode="auto">
          <a:xfrm>
            <a:off x="1833563" y="6629400"/>
            <a:ext cx="1339850" cy="158750"/>
          </a:xfrm>
          <a:prstGeom prst="rect">
            <a:avLst/>
          </a:prstGeom>
          <a:ln>
            <a:miter lim="800000"/>
            <a:headEnd/>
            <a:tailEnd/>
          </a:ln>
        </p:spPr>
        <p:txBody>
          <a:bodyPr vert="horz" wrap="square" lIns="0" tIns="0" rIns="0" bIns="0" numCol="1" anchor="t" anchorCtr="0" compatLnSpc="1">
            <a:prstTxWarp prst="textNoShape">
              <a:avLst/>
            </a:prstTxWarp>
          </a:bodyPr>
          <a:lstStyle>
            <a:lvl1pPr>
              <a:defRPr sz="900">
                <a:solidFill>
                  <a:srgbClr val="AFC8C8"/>
                </a:solidFill>
                <a:latin typeface="+mn-lt"/>
                <a:ea typeface="+mn-ea"/>
                <a:cs typeface="+mn-cs"/>
              </a:defRPr>
            </a:lvl1pPr>
          </a:lstStyle>
          <a:p>
            <a:pPr>
              <a:defRPr/>
            </a:pPr>
            <a:r>
              <a:rPr lang="en-GB" dirty="0"/>
              <a:t>Confidential</a:t>
            </a:r>
          </a:p>
        </p:txBody>
      </p:sp>
      <p:sp>
        <p:nvSpPr>
          <p:cNvPr id="26" name="Rectangle 34"/>
          <p:cNvSpPr>
            <a:spLocks noGrp="1" noChangeArrowheads="1"/>
          </p:cNvSpPr>
          <p:nvPr>
            <p:ph type="sldNum" sz="quarter" idx="4"/>
          </p:nvPr>
        </p:nvSpPr>
        <p:spPr bwMode="auto">
          <a:xfrm>
            <a:off x="4475163" y="6619875"/>
            <a:ext cx="434975" cy="168275"/>
          </a:xfrm>
          <a:prstGeom prst="rect">
            <a:avLst/>
          </a:prstGeom>
          <a:ln>
            <a:miter lim="800000"/>
            <a:headEnd/>
            <a:tailEnd/>
          </a:ln>
        </p:spPr>
        <p:txBody>
          <a:bodyPr vert="horz" wrap="square" lIns="0" tIns="0" rIns="0" bIns="0" numCol="1" anchor="t" anchorCtr="0" compatLnSpc="1">
            <a:prstTxWarp prst="textNoShape">
              <a:avLst/>
            </a:prstTxWarp>
          </a:bodyPr>
          <a:lstStyle>
            <a:lvl1pPr algn="ctr">
              <a:defRPr sz="900" b="1">
                <a:solidFill>
                  <a:srgbClr val="AFC8C8"/>
                </a:solidFill>
                <a:latin typeface="+mn-lt"/>
                <a:ea typeface="+mn-ea"/>
                <a:cs typeface="+mn-cs"/>
              </a:defRPr>
            </a:lvl1pPr>
          </a:lstStyle>
          <a:p>
            <a:pPr>
              <a:defRPr/>
            </a:pPr>
            <a:fld id="{3D50769C-D8C6-4155-955C-D249B56E62A0}" type="slidenum">
              <a:rPr lang="en-GB"/>
              <a:pPr>
                <a:defRPr/>
              </a:pPr>
              <a:t>‹#›</a:t>
            </a:fld>
            <a:endParaRPr lang="en-GB" dirty="0"/>
          </a:p>
        </p:txBody>
      </p:sp>
    </p:spTree>
  </p:cSld>
  <p:clrMap bg1="lt1" tx1="dk1" bg2="lt2" tx2="dk2" accent1="accent1" accent2="accent2" accent3="accent3" accent4="accent4" accent5="accent5" accent6="accent6" hlink="hlink" folHlink="folHlink"/>
  <p:sldLayoutIdLst>
    <p:sldLayoutId id="2147487712" r:id="rId1"/>
    <p:sldLayoutId id="2147487713" r:id="rId2"/>
    <p:sldLayoutId id="2147487714" r:id="rId3"/>
    <p:sldLayoutId id="2147487715" r:id="rId4"/>
    <p:sldLayoutId id="2147487716" r:id="rId5"/>
    <p:sldLayoutId id="2147487717" r:id="rId6"/>
    <p:sldLayoutId id="2147487718" r:id="rId7"/>
    <p:sldLayoutId id="2147487719" r:id="rId8"/>
    <p:sldLayoutId id="2147487720" r:id="rId9"/>
    <p:sldLayoutId id="2147487721" r:id="rId10"/>
    <p:sldLayoutId id="2147487722" r:id="rId11"/>
  </p:sldLayoutIdLst>
  <p:hf sldNum="0" hdr="0" ftr="0" dt="0"/>
  <p:txStyles>
    <p:titleStyle>
      <a:lvl1pPr algn="l" rtl="0" eaLnBrk="0" fontAlgn="base" hangingPunct="0">
        <a:lnSpc>
          <a:spcPct val="90000"/>
        </a:lnSpc>
        <a:spcBef>
          <a:spcPct val="0"/>
        </a:spcBef>
        <a:spcAft>
          <a:spcPct val="0"/>
        </a:spcAft>
        <a:defRPr sz="2000" b="1">
          <a:solidFill>
            <a:schemeClr val="bg1"/>
          </a:solidFill>
          <a:latin typeface="+mj-lt"/>
          <a:ea typeface="+mj-ea"/>
          <a:cs typeface="+mj-cs"/>
        </a:defRPr>
      </a:lvl1pPr>
      <a:lvl2pPr algn="l" rtl="0" eaLnBrk="0" fontAlgn="base" hangingPunct="0">
        <a:lnSpc>
          <a:spcPct val="90000"/>
        </a:lnSpc>
        <a:spcBef>
          <a:spcPct val="0"/>
        </a:spcBef>
        <a:spcAft>
          <a:spcPct val="0"/>
        </a:spcAft>
        <a:defRPr sz="2000" b="1">
          <a:solidFill>
            <a:schemeClr val="bg1"/>
          </a:solidFill>
          <a:latin typeface="Tahoma" pitchFamily="34" charset="0"/>
          <a:cs typeface="Tahoma" pitchFamily="34" charset="0"/>
        </a:defRPr>
      </a:lvl2pPr>
      <a:lvl3pPr algn="l" rtl="0" eaLnBrk="0" fontAlgn="base" hangingPunct="0">
        <a:lnSpc>
          <a:spcPct val="90000"/>
        </a:lnSpc>
        <a:spcBef>
          <a:spcPct val="0"/>
        </a:spcBef>
        <a:spcAft>
          <a:spcPct val="0"/>
        </a:spcAft>
        <a:defRPr sz="2000" b="1">
          <a:solidFill>
            <a:schemeClr val="bg1"/>
          </a:solidFill>
          <a:latin typeface="Tahoma" pitchFamily="34" charset="0"/>
          <a:cs typeface="Tahoma" pitchFamily="34" charset="0"/>
        </a:defRPr>
      </a:lvl3pPr>
      <a:lvl4pPr algn="l" rtl="0" eaLnBrk="0" fontAlgn="base" hangingPunct="0">
        <a:lnSpc>
          <a:spcPct val="90000"/>
        </a:lnSpc>
        <a:spcBef>
          <a:spcPct val="0"/>
        </a:spcBef>
        <a:spcAft>
          <a:spcPct val="0"/>
        </a:spcAft>
        <a:defRPr sz="2000" b="1">
          <a:solidFill>
            <a:schemeClr val="bg1"/>
          </a:solidFill>
          <a:latin typeface="Tahoma" pitchFamily="34" charset="0"/>
          <a:cs typeface="Tahoma" pitchFamily="34" charset="0"/>
        </a:defRPr>
      </a:lvl4pPr>
      <a:lvl5pPr algn="l" rtl="0" eaLnBrk="0" fontAlgn="base" hangingPunct="0">
        <a:lnSpc>
          <a:spcPct val="90000"/>
        </a:lnSpc>
        <a:spcBef>
          <a:spcPct val="0"/>
        </a:spcBef>
        <a:spcAft>
          <a:spcPct val="0"/>
        </a:spcAft>
        <a:defRPr sz="2000" b="1">
          <a:solidFill>
            <a:schemeClr val="bg1"/>
          </a:solidFill>
          <a:latin typeface="Tahoma" pitchFamily="34" charset="0"/>
          <a:cs typeface="Tahoma" pitchFamily="34" charset="0"/>
        </a:defRPr>
      </a:lvl5pPr>
      <a:lvl6pPr marL="457200" algn="l" rtl="0" fontAlgn="base">
        <a:lnSpc>
          <a:spcPct val="90000"/>
        </a:lnSpc>
        <a:spcBef>
          <a:spcPct val="0"/>
        </a:spcBef>
        <a:spcAft>
          <a:spcPct val="0"/>
        </a:spcAft>
        <a:defRPr sz="2000" b="1">
          <a:solidFill>
            <a:schemeClr val="bg1"/>
          </a:solidFill>
          <a:latin typeface="Tahoma" pitchFamily="34" charset="0"/>
          <a:cs typeface="Tahoma" pitchFamily="34" charset="0"/>
        </a:defRPr>
      </a:lvl6pPr>
      <a:lvl7pPr marL="914400" algn="l" rtl="0" fontAlgn="base">
        <a:lnSpc>
          <a:spcPct val="90000"/>
        </a:lnSpc>
        <a:spcBef>
          <a:spcPct val="0"/>
        </a:spcBef>
        <a:spcAft>
          <a:spcPct val="0"/>
        </a:spcAft>
        <a:defRPr sz="2000" b="1">
          <a:solidFill>
            <a:schemeClr val="bg1"/>
          </a:solidFill>
          <a:latin typeface="Tahoma" pitchFamily="34" charset="0"/>
          <a:cs typeface="Tahoma" pitchFamily="34" charset="0"/>
        </a:defRPr>
      </a:lvl7pPr>
      <a:lvl8pPr marL="1371600" algn="l" rtl="0" fontAlgn="base">
        <a:lnSpc>
          <a:spcPct val="90000"/>
        </a:lnSpc>
        <a:spcBef>
          <a:spcPct val="0"/>
        </a:spcBef>
        <a:spcAft>
          <a:spcPct val="0"/>
        </a:spcAft>
        <a:defRPr sz="2000" b="1">
          <a:solidFill>
            <a:schemeClr val="bg1"/>
          </a:solidFill>
          <a:latin typeface="Tahoma" pitchFamily="34" charset="0"/>
          <a:cs typeface="Tahoma" pitchFamily="34" charset="0"/>
        </a:defRPr>
      </a:lvl8pPr>
      <a:lvl9pPr marL="1828800" algn="l" rtl="0" fontAlgn="base">
        <a:lnSpc>
          <a:spcPct val="90000"/>
        </a:lnSpc>
        <a:spcBef>
          <a:spcPct val="0"/>
        </a:spcBef>
        <a:spcAft>
          <a:spcPct val="0"/>
        </a:spcAft>
        <a:defRPr sz="2000" b="1">
          <a:solidFill>
            <a:schemeClr val="bg1"/>
          </a:solidFill>
          <a:latin typeface="Tahoma" pitchFamily="34" charset="0"/>
          <a:cs typeface="Tahoma" pitchFamily="34" charset="0"/>
        </a:defRPr>
      </a:lvl9pPr>
    </p:titleStyle>
    <p:bodyStyle>
      <a:lvl1pPr marL="342900" indent="-342900" algn="l" rtl="0" eaLnBrk="0" fontAlgn="base" hangingPunct="0">
        <a:lnSpc>
          <a:spcPct val="125000"/>
        </a:lnSpc>
        <a:spcBef>
          <a:spcPct val="0"/>
        </a:spcBef>
        <a:spcAft>
          <a:spcPct val="0"/>
        </a:spcAft>
        <a:buChar char="•"/>
        <a:defRPr sz="1600" b="1">
          <a:solidFill>
            <a:srgbClr val="005050"/>
          </a:solidFill>
          <a:latin typeface="+mn-lt"/>
          <a:ea typeface="+mn-ea"/>
          <a:cs typeface="+mn-cs"/>
        </a:defRPr>
      </a:lvl1pPr>
      <a:lvl2pPr marL="1588" indent="455613" algn="l" rtl="0" eaLnBrk="0" fontAlgn="base" hangingPunct="0">
        <a:lnSpc>
          <a:spcPct val="125000"/>
        </a:lnSpc>
        <a:spcBef>
          <a:spcPct val="0"/>
        </a:spcBef>
        <a:spcAft>
          <a:spcPct val="0"/>
        </a:spcAft>
        <a:buChar char="–"/>
        <a:defRPr sz="1600">
          <a:solidFill>
            <a:srgbClr val="002D2D"/>
          </a:solidFill>
          <a:latin typeface="+mn-lt"/>
          <a:cs typeface="+mn-cs"/>
        </a:defRPr>
      </a:lvl2pPr>
      <a:lvl3pPr marL="180975" indent="-177800" algn="l" rtl="0" eaLnBrk="0" fontAlgn="base" hangingPunct="0">
        <a:lnSpc>
          <a:spcPct val="125000"/>
        </a:lnSpc>
        <a:spcBef>
          <a:spcPct val="0"/>
        </a:spcBef>
        <a:spcAft>
          <a:spcPct val="0"/>
        </a:spcAft>
        <a:buClr>
          <a:srgbClr val="377373"/>
        </a:buClr>
        <a:buChar char="•"/>
        <a:defRPr sz="1600">
          <a:solidFill>
            <a:srgbClr val="002D2D"/>
          </a:solidFill>
          <a:latin typeface="+mn-lt"/>
          <a:cs typeface="+mn-cs"/>
        </a:defRPr>
      </a:lvl3pPr>
      <a:lvl4pPr marL="355600" indent="-173038" algn="l" rtl="0" eaLnBrk="0" fontAlgn="base" hangingPunct="0">
        <a:lnSpc>
          <a:spcPct val="125000"/>
        </a:lnSpc>
        <a:spcBef>
          <a:spcPct val="0"/>
        </a:spcBef>
        <a:spcAft>
          <a:spcPct val="0"/>
        </a:spcAft>
        <a:buClr>
          <a:srgbClr val="377373"/>
        </a:buClr>
        <a:buChar char="–"/>
        <a:defRPr sz="1400">
          <a:solidFill>
            <a:srgbClr val="002D2D"/>
          </a:solidFill>
          <a:latin typeface="+mn-lt"/>
          <a:cs typeface="+mn-cs"/>
        </a:defRPr>
      </a:lvl4pPr>
      <a:lvl5pPr marL="539750" indent="-182563" algn="l" rtl="0" eaLnBrk="0" fontAlgn="base" hangingPunct="0">
        <a:lnSpc>
          <a:spcPct val="125000"/>
        </a:lnSpc>
        <a:spcBef>
          <a:spcPct val="0"/>
        </a:spcBef>
        <a:spcAft>
          <a:spcPct val="0"/>
        </a:spcAft>
        <a:buClr>
          <a:srgbClr val="377373"/>
        </a:buClr>
        <a:buChar char="•"/>
        <a:defRPr sz="1400">
          <a:solidFill>
            <a:srgbClr val="002D2D"/>
          </a:solidFill>
          <a:latin typeface="+mn-lt"/>
          <a:cs typeface="+mn-cs"/>
        </a:defRPr>
      </a:lvl5pPr>
      <a:lvl6pPr marL="996950" indent="-182563" algn="l" rtl="0" fontAlgn="base">
        <a:lnSpc>
          <a:spcPct val="125000"/>
        </a:lnSpc>
        <a:spcBef>
          <a:spcPct val="0"/>
        </a:spcBef>
        <a:spcAft>
          <a:spcPct val="0"/>
        </a:spcAft>
        <a:buClr>
          <a:srgbClr val="377373"/>
        </a:buClr>
        <a:buChar char="•"/>
        <a:defRPr sz="1400">
          <a:solidFill>
            <a:srgbClr val="002D2D"/>
          </a:solidFill>
          <a:latin typeface="+mn-lt"/>
          <a:cs typeface="+mn-cs"/>
        </a:defRPr>
      </a:lvl6pPr>
      <a:lvl7pPr marL="1454150" indent="-182563" algn="l" rtl="0" fontAlgn="base">
        <a:lnSpc>
          <a:spcPct val="125000"/>
        </a:lnSpc>
        <a:spcBef>
          <a:spcPct val="0"/>
        </a:spcBef>
        <a:spcAft>
          <a:spcPct val="0"/>
        </a:spcAft>
        <a:buClr>
          <a:srgbClr val="377373"/>
        </a:buClr>
        <a:buChar char="•"/>
        <a:defRPr sz="1400">
          <a:solidFill>
            <a:srgbClr val="002D2D"/>
          </a:solidFill>
          <a:latin typeface="+mn-lt"/>
          <a:cs typeface="+mn-cs"/>
        </a:defRPr>
      </a:lvl7pPr>
      <a:lvl8pPr marL="1911350" indent="-182563" algn="l" rtl="0" fontAlgn="base">
        <a:lnSpc>
          <a:spcPct val="125000"/>
        </a:lnSpc>
        <a:spcBef>
          <a:spcPct val="0"/>
        </a:spcBef>
        <a:spcAft>
          <a:spcPct val="0"/>
        </a:spcAft>
        <a:buClr>
          <a:srgbClr val="377373"/>
        </a:buClr>
        <a:buChar char="•"/>
        <a:defRPr sz="1400">
          <a:solidFill>
            <a:srgbClr val="002D2D"/>
          </a:solidFill>
          <a:latin typeface="+mn-lt"/>
          <a:cs typeface="+mn-cs"/>
        </a:defRPr>
      </a:lvl8pPr>
      <a:lvl9pPr marL="2368550" indent="-182563" algn="l" rtl="0" fontAlgn="base">
        <a:lnSpc>
          <a:spcPct val="125000"/>
        </a:lnSpc>
        <a:spcBef>
          <a:spcPct val="0"/>
        </a:spcBef>
        <a:spcAft>
          <a:spcPct val="0"/>
        </a:spcAft>
        <a:buClr>
          <a:srgbClr val="377373"/>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2" name="Freeform 10"/>
          <p:cNvSpPr>
            <a:spLocks/>
          </p:cNvSpPr>
          <p:nvPr/>
        </p:nvSpPr>
        <p:spPr bwMode="gray">
          <a:xfrm>
            <a:off x="0" y="6315075"/>
            <a:ext cx="9144000"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defRPr/>
            </a:pPr>
            <a:endParaRPr lang="en-GB" dirty="0">
              <a:solidFill>
                <a:srgbClr val="000000"/>
              </a:solidFill>
              <a:ea typeface="+mn-ea"/>
            </a:endParaRPr>
          </a:p>
        </p:txBody>
      </p:sp>
      <p:sp>
        <p:nvSpPr>
          <p:cNvPr id="16" name="Freeform 10"/>
          <p:cNvSpPr>
            <a:spLocks/>
          </p:cNvSpPr>
          <p:nvPr/>
        </p:nvSpPr>
        <p:spPr bwMode="gray">
          <a:xfrm>
            <a:off x="-61913" y="-7938"/>
            <a:ext cx="9204326" cy="793751"/>
          </a:xfrm>
          <a:custGeom>
            <a:avLst/>
            <a:gdLst/>
            <a:ahLst/>
            <a:cxnLst>
              <a:cxn ang="0">
                <a:pos x="77" y="1002"/>
              </a:cxn>
              <a:cxn ang="0">
                <a:pos x="9458" y="1002"/>
              </a:cxn>
              <a:cxn ang="0">
                <a:pos x="9559" y="940"/>
              </a:cxn>
              <a:cxn ang="0">
                <a:pos x="9972" y="65"/>
              </a:cxn>
              <a:cxn ang="0">
                <a:pos x="10073" y="0"/>
              </a:cxn>
              <a:cxn ang="0">
                <a:pos x="11613" y="0"/>
              </a:cxn>
              <a:cxn ang="0">
                <a:pos x="11613" y="6"/>
              </a:cxn>
              <a:cxn ang="0">
                <a:pos x="77" y="6"/>
              </a:cxn>
              <a:cxn ang="0">
                <a:pos x="77" y="1002"/>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a:gsLst>
              <a:gs pos="0">
                <a:srgbClr val="002D2D"/>
              </a:gs>
              <a:gs pos="100000">
                <a:srgbClr val="739B9B"/>
              </a:gs>
            </a:gsLst>
            <a:lin ang="1500000" scaled="0"/>
          </a:gradFill>
          <a:ln w="9525">
            <a:noFill/>
            <a:round/>
            <a:headEnd/>
            <a:tailEnd/>
          </a:ln>
        </p:spPr>
        <p:txBody>
          <a:bodyPr/>
          <a:lstStyle/>
          <a:p>
            <a:pPr algn="ctr">
              <a:defRPr/>
            </a:pPr>
            <a:endParaRPr lang="en-GB" dirty="0">
              <a:solidFill>
                <a:srgbClr val="000000"/>
              </a:solidFill>
              <a:ea typeface="+mn-ea"/>
            </a:endParaRPr>
          </a:p>
        </p:txBody>
      </p:sp>
      <p:sp>
        <p:nvSpPr>
          <p:cNvPr id="1029" name="Rectangle 3"/>
          <p:cNvSpPr>
            <a:spLocks noGrp="1" noChangeArrowheads="1"/>
          </p:cNvSpPr>
          <p:nvPr>
            <p:ph type="body" idx="1"/>
          </p:nvPr>
        </p:nvSpPr>
        <p:spPr bwMode="gray">
          <a:xfrm>
            <a:off x="434975" y="1279525"/>
            <a:ext cx="8277225"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33" name="Rectangle 10"/>
          <p:cNvSpPr>
            <a:spLocks noGrp="1" noChangeArrowheads="1"/>
          </p:cNvSpPr>
          <p:nvPr>
            <p:ph type="title"/>
          </p:nvPr>
        </p:nvSpPr>
        <p:spPr bwMode="gray">
          <a:xfrm>
            <a:off x="220663" y="71438"/>
            <a:ext cx="7129462"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Add Title Text</a:t>
            </a:r>
          </a:p>
        </p:txBody>
      </p:sp>
      <p:sp>
        <p:nvSpPr>
          <p:cNvPr id="1027" name="AutoShape 3"/>
          <p:cNvSpPr>
            <a:spLocks noChangeAspect="1" noChangeArrowheads="1" noTextEdit="1"/>
          </p:cNvSpPr>
          <p:nvPr/>
        </p:nvSpPr>
        <p:spPr bwMode="gray">
          <a:xfrm>
            <a:off x="7545388" y="6384925"/>
            <a:ext cx="1266825" cy="147638"/>
          </a:xfrm>
          <a:prstGeom prst="rect">
            <a:avLst/>
          </a:prstGeom>
          <a:noFill/>
          <a:ln w="9525">
            <a:noFill/>
            <a:miter lim="800000"/>
            <a:headEnd/>
            <a:tailEnd/>
          </a:ln>
        </p:spPr>
        <p:txBody>
          <a:bodyPr/>
          <a:lstStyle/>
          <a:p>
            <a:pPr algn="ctr">
              <a:defRPr/>
            </a:pPr>
            <a:endParaRPr lang="en-GB" dirty="0">
              <a:solidFill>
                <a:srgbClr val="000000"/>
              </a:solidFill>
              <a:ea typeface="+mn-ea"/>
            </a:endParaRPr>
          </a:p>
        </p:txBody>
      </p:sp>
      <p:sp>
        <p:nvSpPr>
          <p:cNvPr id="1044" name="Freeform 20"/>
          <p:cNvSpPr>
            <a:spLocks/>
          </p:cNvSpPr>
          <p:nvPr/>
        </p:nvSpPr>
        <p:spPr bwMode="gray">
          <a:xfrm>
            <a:off x="7577138" y="6421438"/>
            <a:ext cx="69850" cy="34925"/>
          </a:xfrm>
          <a:custGeom>
            <a:avLst/>
            <a:gdLst/>
            <a:ahLst/>
            <a:cxnLst>
              <a:cxn ang="0">
                <a:pos x="0" y="22"/>
              </a:cxn>
              <a:cxn ang="0">
                <a:pos x="33" y="22"/>
              </a:cxn>
              <a:cxn ang="0">
                <a:pos x="44" y="0"/>
              </a:cxn>
              <a:cxn ang="0">
                <a:pos x="10" y="0"/>
              </a:cxn>
              <a:cxn ang="0">
                <a:pos x="0" y="22"/>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a:lstStyle/>
          <a:p>
            <a:pPr algn="ctr">
              <a:defRPr/>
            </a:pPr>
            <a:endParaRPr lang="en-GB" dirty="0">
              <a:solidFill>
                <a:srgbClr val="000000"/>
              </a:solidFill>
              <a:ea typeface="+mn-ea"/>
            </a:endParaRPr>
          </a:p>
        </p:txBody>
      </p:sp>
      <p:sp>
        <p:nvSpPr>
          <p:cNvPr id="1045" name="Freeform 21"/>
          <p:cNvSpPr>
            <a:spLocks/>
          </p:cNvSpPr>
          <p:nvPr/>
        </p:nvSpPr>
        <p:spPr bwMode="gray">
          <a:xfrm>
            <a:off x="7559675" y="6456363"/>
            <a:ext cx="69850" cy="36512"/>
          </a:xfrm>
          <a:custGeom>
            <a:avLst/>
            <a:gdLst/>
            <a:ahLst/>
            <a:cxnLst>
              <a:cxn ang="0">
                <a:pos x="0" y="23"/>
              </a:cxn>
              <a:cxn ang="0">
                <a:pos x="34" y="23"/>
              </a:cxn>
              <a:cxn ang="0">
                <a:pos x="44" y="0"/>
              </a:cxn>
              <a:cxn ang="0">
                <a:pos x="11" y="0"/>
              </a:cxn>
              <a:cxn ang="0">
                <a:pos x="0" y="23"/>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a:lstStyle/>
          <a:p>
            <a:pPr algn="ctr">
              <a:defRPr/>
            </a:pPr>
            <a:endParaRPr lang="en-GB" dirty="0">
              <a:solidFill>
                <a:srgbClr val="000000"/>
              </a:solidFill>
              <a:ea typeface="+mn-ea"/>
            </a:endParaRPr>
          </a:p>
        </p:txBody>
      </p:sp>
      <p:sp>
        <p:nvSpPr>
          <p:cNvPr id="1046" name="Freeform 22"/>
          <p:cNvSpPr>
            <a:spLocks/>
          </p:cNvSpPr>
          <p:nvPr/>
        </p:nvSpPr>
        <p:spPr bwMode="gray">
          <a:xfrm>
            <a:off x="7545388" y="6492875"/>
            <a:ext cx="68262" cy="34925"/>
          </a:xfrm>
          <a:custGeom>
            <a:avLst/>
            <a:gdLst/>
            <a:ahLst/>
            <a:cxnLst>
              <a:cxn ang="0">
                <a:pos x="5" y="357"/>
              </a:cxn>
              <a:cxn ang="0">
                <a:pos x="0" y="378"/>
              </a:cxn>
              <a:cxn ang="0">
                <a:pos x="47" y="425"/>
              </a:cxn>
              <a:cxn ang="0">
                <a:pos x="568" y="425"/>
              </a:cxn>
              <a:cxn ang="0">
                <a:pos x="611" y="398"/>
              </a:cxn>
              <a:cxn ang="0">
                <a:pos x="796" y="0"/>
              </a:cxn>
              <a:cxn ang="0">
                <a:pos x="172" y="0"/>
              </a:cxn>
              <a:cxn ang="0">
                <a:pos x="5" y="357"/>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a:lstStyle/>
          <a:p>
            <a:pPr algn="ctr">
              <a:defRPr/>
            </a:pPr>
            <a:endParaRPr lang="en-GB" dirty="0">
              <a:solidFill>
                <a:srgbClr val="000000"/>
              </a:solidFill>
              <a:ea typeface="+mn-ea"/>
            </a:endParaRPr>
          </a:p>
        </p:txBody>
      </p:sp>
      <p:sp>
        <p:nvSpPr>
          <p:cNvPr id="1047" name="Freeform 23"/>
          <p:cNvSpPr>
            <a:spLocks/>
          </p:cNvSpPr>
          <p:nvPr/>
        </p:nvSpPr>
        <p:spPr bwMode="gray">
          <a:xfrm>
            <a:off x="7593013" y="6384925"/>
            <a:ext cx="68262" cy="36513"/>
          </a:xfrm>
          <a:custGeom>
            <a:avLst/>
            <a:gdLst/>
            <a:ahLst/>
            <a:cxnLst>
              <a:cxn ang="0">
                <a:pos x="793" y="64"/>
              </a:cxn>
              <a:cxn ang="0">
                <a:pos x="797" y="47"/>
              </a:cxn>
              <a:cxn ang="0">
                <a:pos x="750" y="0"/>
              </a:cxn>
              <a:cxn ang="0">
                <a:pos x="228" y="0"/>
              </a:cxn>
              <a:cxn ang="0">
                <a:pos x="186" y="26"/>
              </a:cxn>
              <a:cxn ang="0">
                <a:pos x="0" y="425"/>
              </a:cxn>
              <a:cxn ang="0">
                <a:pos x="625" y="425"/>
              </a:cxn>
              <a:cxn ang="0">
                <a:pos x="793" y="64"/>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a:lstStyle/>
          <a:p>
            <a:pPr algn="ctr">
              <a:defRPr/>
            </a:pPr>
            <a:endParaRPr lang="en-GB" dirty="0">
              <a:solidFill>
                <a:srgbClr val="000000"/>
              </a:solidFill>
              <a:ea typeface="+mn-ea"/>
            </a:endParaRPr>
          </a:p>
        </p:txBody>
      </p:sp>
      <p:pic>
        <p:nvPicPr>
          <p:cNvPr id="1039" name="Picture 15" descr="ACI_Logo_CMYK_Po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81938" y="63500"/>
            <a:ext cx="12446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2"/>
          <p:cNvSpPr>
            <a:spLocks noGrp="1" noChangeArrowheads="1"/>
          </p:cNvSpPr>
          <p:nvPr>
            <p:ph type="dt" sz="half" idx="2"/>
          </p:nvPr>
        </p:nvSpPr>
        <p:spPr bwMode="gray">
          <a:xfrm>
            <a:off x="220663" y="6629400"/>
            <a:ext cx="1443037" cy="158750"/>
          </a:xfrm>
          <a:prstGeom prst="rect">
            <a:avLst/>
          </a:prstGeom>
          <a:ln>
            <a:miter lim="800000"/>
            <a:headEnd/>
            <a:tailEnd/>
          </a:ln>
        </p:spPr>
        <p:txBody>
          <a:bodyPr vert="horz" wrap="square" lIns="0" tIns="0" rIns="0" bIns="0" numCol="1" anchor="t" anchorCtr="0" compatLnSpc="1">
            <a:prstTxWarp prst="textNoShape">
              <a:avLst/>
            </a:prstTxWarp>
          </a:bodyPr>
          <a:lstStyle>
            <a:lvl1pPr>
              <a:defRPr sz="900">
                <a:solidFill>
                  <a:srgbClr val="AFC8C8"/>
                </a:solidFill>
                <a:latin typeface="Verdana" pitchFamily="34" charset="0"/>
                <a:cs typeface="Arial" charset="0"/>
              </a:defRPr>
            </a:lvl1pPr>
          </a:lstStyle>
          <a:p>
            <a:pPr>
              <a:defRPr/>
            </a:pPr>
            <a:fld id="{C9F44788-573D-4C14-B347-8360C549CFD6}" type="datetime1">
              <a:rPr lang="en-GB" smtClean="0">
                <a:ea typeface="+mn-ea"/>
              </a:rPr>
              <a:t>17/12/2019</a:t>
            </a:fld>
            <a:endParaRPr lang="en-GB" dirty="0">
              <a:ea typeface="+mn-ea"/>
            </a:endParaRPr>
          </a:p>
        </p:txBody>
      </p:sp>
      <p:sp>
        <p:nvSpPr>
          <p:cNvPr id="40" name="Rectangle 33"/>
          <p:cNvSpPr>
            <a:spLocks noGrp="1" noChangeArrowheads="1"/>
          </p:cNvSpPr>
          <p:nvPr>
            <p:ph type="ftr" sz="quarter" idx="3"/>
          </p:nvPr>
        </p:nvSpPr>
        <p:spPr bwMode="gray">
          <a:xfrm>
            <a:off x="8305800" y="6629400"/>
            <a:ext cx="1339850" cy="158750"/>
          </a:xfrm>
          <a:prstGeom prst="rect">
            <a:avLst/>
          </a:prstGeom>
          <a:ln>
            <a:miter lim="800000"/>
            <a:headEnd/>
            <a:tailEnd/>
          </a:ln>
        </p:spPr>
        <p:txBody>
          <a:bodyPr vert="horz" wrap="square" lIns="0" tIns="0" rIns="0" bIns="0" numCol="1" anchor="t" anchorCtr="0" compatLnSpc="1">
            <a:prstTxWarp prst="textNoShape">
              <a:avLst/>
            </a:prstTxWarp>
          </a:bodyPr>
          <a:lstStyle>
            <a:lvl1pPr>
              <a:defRPr sz="900">
                <a:solidFill>
                  <a:srgbClr val="AFC8C8"/>
                </a:solidFill>
                <a:latin typeface="+mn-lt"/>
                <a:cs typeface="Arial" charset="0"/>
              </a:defRPr>
            </a:lvl1pPr>
          </a:lstStyle>
          <a:p>
            <a:pPr>
              <a:defRPr/>
            </a:pPr>
            <a:r>
              <a:rPr lang="en-GB" dirty="0">
                <a:ea typeface="+mn-ea"/>
              </a:rPr>
              <a:t>Confidential</a:t>
            </a:r>
          </a:p>
        </p:txBody>
      </p:sp>
      <p:sp>
        <p:nvSpPr>
          <p:cNvPr id="41" name="Rectangle 34"/>
          <p:cNvSpPr>
            <a:spLocks noGrp="1" noChangeArrowheads="1"/>
          </p:cNvSpPr>
          <p:nvPr>
            <p:ph type="sldNum" sz="quarter" idx="4"/>
          </p:nvPr>
        </p:nvSpPr>
        <p:spPr bwMode="gray">
          <a:xfrm>
            <a:off x="4475163" y="6619875"/>
            <a:ext cx="434975" cy="168275"/>
          </a:xfrm>
          <a:prstGeom prst="rect">
            <a:avLst/>
          </a:prstGeom>
          <a:ln>
            <a:miter lim="800000"/>
            <a:headEnd/>
            <a:tailEnd/>
          </a:ln>
        </p:spPr>
        <p:txBody>
          <a:bodyPr vert="horz" wrap="square" lIns="0" tIns="0" rIns="0" bIns="0" numCol="1" anchor="t" anchorCtr="0" compatLnSpc="1">
            <a:prstTxWarp prst="textNoShape">
              <a:avLst/>
            </a:prstTxWarp>
          </a:bodyPr>
          <a:lstStyle>
            <a:lvl1pPr algn="l">
              <a:defRPr sz="900" b="1">
                <a:solidFill>
                  <a:srgbClr val="AFC8C8"/>
                </a:solidFill>
                <a:latin typeface="+mn-lt"/>
                <a:cs typeface="Arial" charset="0"/>
              </a:defRPr>
            </a:lvl1pPr>
          </a:lstStyle>
          <a:p>
            <a:pPr>
              <a:defRPr/>
            </a:pPr>
            <a:fld id="{6ACC570D-529A-41F7-A53B-2F0E6E5A8E43}" type="slidenum">
              <a:rPr lang="en-GB">
                <a:ea typeface="+mn-ea"/>
              </a:rPr>
              <a:pPr>
                <a:defRPr/>
              </a:pPr>
              <a:t>‹#›</a:t>
            </a:fld>
            <a:endParaRPr lang="en-GB" dirty="0">
              <a:ea typeface="+mn-ea"/>
            </a:endParaRPr>
          </a:p>
        </p:txBody>
      </p:sp>
    </p:spTree>
    <p:extLst>
      <p:ext uri="{BB962C8B-B14F-4D97-AF65-F5344CB8AC3E}">
        <p14:creationId xmlns:p14="http://schemas.microsoft.com/office/powerpoint/2010/main" val="2739950701"/>
      </p:ext>
    </p:extLst>
  </p:cSld>
  <p:clrMap bg1="lt1" tx1="dk1" bg2="lt2" tx2="dk2" accent1="accent1" accent2="accent2" accent3="accent3" accent4="accent4" accent5="accent5" accent6="accent6" hlink="hlink" folHlink="folHlink"/>
  <p:sldLayoutIdLst>
    <p:sldLayoutId id="2147487753" r:id="rId1"/>
    <p:sldLayoutId id="2147487754" r:id="rId2"/>
    <p:sldLayoutId id="2147487755" r:id="rId3"/>
    <p:sldLayoutId id="2147487756" r:id="rId4"/>
    <p:sldLayoutId id="2147487757" r:id="rId5"/>
    <p:sldLayoutId id="2147487758" r:id="rId6"/>
    <p:sldLayoutId id="2147487759" r:id="rId7"/>
    <p:sldLayoutId id="2147487760" r:id="rId8"/>
    <p:sldLayoutId id="2147487761" r:id="rId9"/>
    <p:sldLayoutId id="2147487762" r:id="rId10"/>
    <p:sldLayoutId id="2147487763" r:id="rId11"/>
    <p:sldLayoutId id="2147487764" r:id="rId12"/>
    <p:sldLayoutId id="2147487765" r:id="rId13"/>
    <p:sldLayoutId id="2147487799" r:id="rId14"/>
  </p:sldLayoutIdLst>
  <p:hf sldNum="0" hdr="0" ftr="0" dt="0"/>
  <p:txStyles>
    <p:titleStyle>
      <a:lvl1pPr algn="l" rtl="0" eaLnBrk="0" fontAlgn="base" hangingPunct="0">
        <a:lnSpc>
          <a:spcPct val="90000"/>
        </a:lnSpc>
        <a:spcBef>
          <a:spcPct val="0"/>
        </a:spcBef>
        <a:spcAft>
          <a:spcPct val="0"/>
        </a:spcAft>
        <a:defRPr sz="2000" b="1">
          <a:solidFill>
            <a:schemeClr val="bg1"/>
          </a:solidFill>
          <a:latin typeface="+mj-lt"/>
          <a:ea typeface="+mj-ea"/>
          <a:cs typeface="+mj-cs"/>
        </a:defRPr>
      </a:lvl1pPr>
      <a:lvl2pPr algn="l" rtl="0" eaLnBrk="0" fontAlgn="base" hangingPunct="0">
        <a:lnSpc>
          <a:spcPct val="90000"/>
        </a:lnSpc>
        <a:spcBef>
          <a:spcPct val="0"/>
        </a:spcBef>
        <a:spcAft>
          <a:spcPct val="0"/>
        </a:spcAft>
        <a:defRPr sz="2000" b="1">
          <a:solidFill>
            <a:schemeClr val="bg1"/>
          </a:solidFill>
          <a:latin typeface="Tahoma" charset="0"/>
          <a:cs typeface="Tahoma" charset="0"/>
        </a:defRPr>
      </a:lvl2pPr>
      <a:lvl3pPr algn="l" rtl="0" eaLnBrk="0" fontAlgn="base" hangingPunct="0">
        <a:lnSpc>
          <a:spcPct val="90000"/>
        </a:lnSpc>
        <a:spcBef>
          <a:spcPct val="0"/>
        </a:spcBef>
        <a:spcAft>
          <a:spcPct val="0"/>
        </a:spcAft>
        <a:defRPr sz="2000" b="1">
          <a:solidFill>
            <a:schemeClr val="bg1"/>
          </a:solidFill>
          <a:latin typeface="Tahoma" charset="0"/>
          <a:cs typeface="Tahoma" charset="0"/>
        </a:defRPr>
      </a:lvl3pPr>
      <a:lvl4pPr algn="l" rtl="0" eaLnBrk="0" fontAlgn="base" hangingPunct="0">
        <a:lnSpc>
          <a:spcPct val="90000"/>
        </a:lnSpc>
        <a:spcBef>
          <a:spcPct val="0"/>
        </a:spcBef>
        <a:spcAft>
          <a:spcPct val="0"/>
        </a:spcAft>
        <a:defRPr sz="2000" b="1">
          <a:solidFill>
            <a:schemeClr val="bg1"/>
          </a:solidFill>
          <a:latin typeface="Tahoma" charset="0"/>
          <a:cs typeface="Tahoma" charset="0"/>
        </a:defRPr>
      </a:lvl4pPr>
      <a:lvl5pPr algn="l" rtl="0" eaLnBrk="0" fontAlgn="base" hangingPunct="0">
        <a:lnSpc>
          <a:spcPct val="90000"/>
        </a:lnSpc>
        <a:spcBef>
          <a:spcPct val="0"/>
        </a:spcBef>
        <a:spcAft>
          <a:spcPct val="0"/>
        </a:spcAft>
        <a:defRPr sz="2000" b="1">
          <a:solidFill>
            <a:schemeClr val="bg1"/>
          </a:solidFill>
          <a:latin typeface="Tahoma" charset="0"/>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177800" indent="-177800" algn="l" rtl="0" eaLnBrk="0" fontAlgn="base" hangingPunct="0">
        <a:lnSpc>
          <a:spcPct val="125000"/>
        </a:lnSpc>
        <a:spcBef>
          <a:spcPct val="0"/>
        </a:spcBef>
        <a:spcAft>
          <a:spcPct val="0"/>
        </a:spcAft>
        <a:buClr>
          <a:srgbClr val="005050"/>
        </a:buClr>
        <a:buSzPct val="100000"/>
        <a:buFont typeface="Verdana" pitchFamily="34" charset="0"/>
        <a:buChar char="•"/>
        <a:defRPr sz="2000">
          <a:solidFill>
            <a:srgbClr val="002D2D"/>
          </a:solidFill>
          <a:latin typeface="+mn-lt"/>
          <a:ea typeface="+mn-ea"/>
          <a:cs typeface="+mn-cs"/>
        </a:defRPr>
      </a:lvl1pPr>
      <a:lvl2pPr marL="355600" indent="-177800" algn="l" rtl="0" eaLnBrk="0" fontAlgn="base" hangingPunct="0">
        <a:lnSpc>
          <a:spcPct val="125000"/>
        </a:lnSpc>
        <a:spcBef>
          <a:spcPct val="0"/>
        </a:spcBef>
        <a:spcAft>
          <a:spcPct val="0"/>
        </a:spcAft>
        <a:buClr>
          <a:srgbClr val="005050"/>
        </a:buClr>
        <a:buFont typeface="Verdana" pitchFamily="34" charset="0"/>
        <a:buChar char="‒"/>
        <a:defRPr>
          <a:solidFill>
            <a:srgbClr val="002D2D"/>
          </a:solidFill>
          <a:latin typeface="+mn-lt"/>
          <a:cs typeface="+mn-cs"/>
        </a:defRPr>
      </a:lvl2pPr>
      <a:lvl3pPr marL="531813" indent="-176213" algn="l" rtl="0" eaLnBrk="0" fontAlgn="base" hangingPunct="0">
        <a:lnSpc>
          <a:spcPct val="125000"/>
        </a:lnSpc>
        <a:spcBef>
          <a:spcPct val="0"/>
        </a:spcBef>
        <a:spcAft>
          <a:spcPct val="0"/>
        </a:spcAft>
        <a:buClr>
          <a:srgbClr val="005050"/>
        </a:buClr>
        <a:buSzPct val="100000"/>
        <a:buChar char="•"/>
        <a:defRPr sz="1600">
          <a:solidFill>
            <a:srgbClr val="002D2D"/>
          </a:solidFill>
          <a:latin typeface="+mn-lt"/>
          <a:cs typeface="+mn-cs"/>
        </a:defRPr>
      </a:lvl3pPr>
      <a:lvl4pPr marL="736600" indent="-204788" algn="l" rtl="0" eaLnBrk="0" fontAlgn="base" hangingPunct="0">
        <a:lnSpc>
          <a:spcPct val="125000"/>
        </a:lnSpc>
        <a:spcBef>
          <a:spcPct val="0"/>
        </a:spcBef>
        <a:spcAft>
          <a:spcPct val="0"/>
        </a:spcAft>
        <a:buClr>
          <a:srgbClr val="005050"/>
        </a:buClr>
        <a:buChar char="–"/>
        <a:defRPr sz="1400">
          <a:solidFill>
            <a:srgbClr val="002D2D"/>
          </a:solidFill>
          <a:latin typeface="+mn-lt"/>
          <a:cs typeface="+mn-cs"/>
        </a:defRPr>
      </a:lvl4pPr>
      <a:lvl5pPr marL="900113" indent="-176213" algn="l" rtl="0" eaLnBrk="0" fontAlgn="base" hangingPunct="0">
        <a:lnSpc>
          <a:spcPct val="125000"/>
        </a:lnSpc>
        <a:spcBef>
          <a:spcPct val="0"/>
        </a:spcBef>
        <a:spcAft>
          <a:spcPct val="0"/>
        </a:spcAft>
        <a:buClr>
          <a:srgbClr val="005050"/>
        </a:buClr>
        <a:buChar char="•"/>
        <a:defRPr sz="1400">
          <a:solidFill>
            <a:srgbClr val="002D2D"/>
          </a:solidFill>
          <a:latin typeface="+mn-lt"/>
          <a:cs typeface="+mn-cs"/>
        </a:defRPr>
      </a:lvl5pPr>
      <a:lvl6pPr marL="1089025" indent="-174625" algn="l" rtl="0" eaLnBrk="1" fontAlgn="base" hangingPunct="1">
        <a:spcBef>
          <a:spcPct val="20000"/>
        </a:spcBef>
        <a:spcAft>
          <a:spcPct val="0"/>
        </a:spcAft>
        <a:buClr>
          <a:srgbClr val="005050"/>
        </a:buClr>
        <a:buFont typeface="Verdana" pitchFamily="34" charset="0"/>
        <a:buChar char="•"/>
        <a:defRPr sz="1400">
          <a:solidFill>
            <a:srgbClr val="002D2D"/>
          </a:solidFill>
          <a:latin typeface="+mn-lt"/>
          <a:cs typeface="+mn-cs"/>
        </a:defRPr>
      </a:lvl6pPr>
      <a:lvl7pPr marL="1292225" indent="-174625" algn="l" rtl="0" eaLnBrk="1" fontAlgn="base" hangingPunct="1">
        <a:spcBef>
          <a:spcPct val="20000"/>
        </a:spcBef>
        <a:spcAft>
          <a:spcPct val="0"/>
        </a:spcAft>
        <a:buClr>
          <a:srgbClr val="005050"/>
        </a:buClr>
        <a:buFont typeface="Arial" pitchFamily="34" charset="0"/>
        <a:buChar char="•"/>
        <a:defRPr sz="1400">
          <a:solidFill>
            <a:srgbClr val="002D2D"/>
          </a:solidFill>
          <a:latin typeface="+mn-lt"/>
          <a:cs typeface="+mn-cs"/>
        </a:defRPr>
      </a:lvl7pPr>
      <a:lvl8pPr marL="1524000" indent="-231775" algn="l" rtl="0" eaLnBrk="1" fontAlgn="base" hangingPunct="1">
        <a:spcBef>
          <a:spcPct val="20000"/>
        </a:spcBef>
        <a:spcAft>
          <a:spcPct val="0"/>
        </a:spcAft>
        <a:buClr>
          <a:srgbClr val="005050"/>
        </a:buClr>
        <a:buSzPct val="100000"/>
        <a:buFont typeface="Arial" pitchFamily="34" charset="0"/>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2" name="Freeform 10"/>
          <p:cNvSpPr>
            <a:spLocks/>
          </p:cNvSpPr>
          <p:nvPr/>
        </p:nvSpPr>
        <p:spPr bwMode="gray">
          <a:xfrm>
            <a:off x="-1" y="6315076"/>
            <a:ext cx="9144000"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endParaRPr lang="en-GB" dirty="0">
              <a:solidFill>
                <a:srgbClr val="000000"/>
              </a:solidFill>
              <a:ea typeface="+mn-ea"/>
            </a:endParaRPr>
          </a:p>
        </p:txBody>
      </p:sp>
      <p:sp>
        <p:nvSpPr>
          <p:cNvPr id="16" name="Freeform 10"/>
          <p:cNvSpPr>
            <a:spLocks/>
          </p:cNvSpPr>
          <p:nvPr/>
        </p:nvSpPr>
        <p:spPr bwMode="gray">
          <a:xfrm>
            <a:off x="-61120" y="-7937"/>
            <a:ext cx="9202739" cy="793750"/>
          </a:xfrm>
          <a:custGeom>
            <a:avLst/>
            <a:gdLst/>
            <a:ahLst/>
            <a:cxnLst>
              <a:cxn ang="0">
                <a:pos x="77" y="1002"/>
              </a:cxn>
              <a:cxn ang="0">
                <a:pos x="9458" y="1002"/>
              </a:cxn>
              <a:cxn ang="0">
                <a:pos x="9559" y="940"/>
              </a:cxn>
              <a:cxn ang="0">
                <a:pos x="9972" y="65"/>
              </a:cxn>
              <a:cxn ang="0">
                <a:pos x="10073" y="0"/>
              </a:cxn>
              <a:cxn ang="0">
                <a:pos x="11613" y="0"/>
              </a:cxn>
              <a:cxn ang="0">
                <a:pos x="11613" y="6"/>
              </a:cxn>
              <a:cxn ang="0">
                <a:pos x="77" y="6"/>
              </a:cxn>
              <a:cxn ang="0">
                <a:pos x="77" y="1002"/>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a:gsLst>
              <a:gs pos="0">
                <a:srgbClr val="002D2D"/>
              </a:gs>
              <a:gs pos="100000">
                <a:srgbClr val="739B9B"/>
              </a:gs>
            </a:gsLst>
            <a:lin ang="1500000" scaled="0"/>
          </a:gra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pic>
        <p:nvPicPr>
          <p:cNvPr id="81932" name="Picture 12"/>
          <p:cNvPicPr>
            <a:picLocks noChangeAspect="1" noChangeArrowheads="1"/>
          </p:cNvPicPr>
          <p:nvPr/>
        </p:nvPicPr>
        <p:blipFill>
          <a:blip r:embed="rId4" cstate="print"/>
          <a:srcRect/>
          <a:stretch>
            <a:fillRect/>
          </a:stretch>
        </p:blipFill>
        <p:spPr bwMode="gray">
          <a:xfrm>
            <a:off x="7835882" y="193675"/>
            <a:ext cx="1089025" cy="557213"/>
          </a:xfrm>
          <a:prstGeom prst="rect">
            <a:avLst/>
          </a:prstGeom>
          <a:noFill/>
          <a:ln w="9525">
            <a:noFill/>
            <a:miter lim="800000"/>
            <a:headEnd/>
            <a:tailEnd/>
          </a:ln>
          <a:effectLst/>
        </p:spPr>
      </p:pic>
      <p:sp>
        <p:nvSpPr>
          <p:cNvPr id="81923" name="Rectangle 3"/>
          <p:cNvSpPr>
            <a:spLocks noGrp="1" noChangeArrowheads="1"/>
          </p:cNvSpPr>
          <p:nvPr>
            <p:ph type="body" idx="1"/>
          </p:nvPr>
        </p:nvSpPr>
        <p:spPr bwMode="gray">
          <a:xfrm>
            <a:off x="434975" y="1279525"/>
            <a:ext cx="8277225" cy="46402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1924" name="Rectangle 4"/>
          <p:cNvSpPr>
            <a:spLocks noGrp="1" noChangeArrowheads="1"/>
          </p:cNvSpPr>
          <p:nvPr>
            <p:ph type="dt" sz="half" idx="2"/>
          </p:nvPr>
        </p:nvSpPr>
        <p:spPr bwMode="gray">
          <a:xfrm>
            <a:off x="220662" y="6629400"/>
            <a:ext cx="1443039"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baseline="0">
                <a:solidFill>
                  <a:srgbClr val="AFC8C8"/>
                </a:solidFill>
                <a:latin typeface="Verdana" pitchFamily="34" charset="0"/>
              </a:defRPr>
            </a:lvl1pPr>
          </a:lstStyle>
          <a:p>
            <a:fld id="{F6AE5B02-560D-468C-BA5F-AD3FB007959F}" type="datetime1">
              <a:rPr lang="en-GB" smtClean="0">
                <a:ea typeface="+mn-ea"/>
              </a:rPr>
              <a:t>17/12/2019</a:t>
            </a:fld>
            <a:endParaRPr lang="en-GB" dirty="0">
              <a:ea typeface="+mn-ea"/>
            </a:endParaRPr>
          </a:p>
        </p:txBody>
      </p:sp>
      <p:sp>
        <p:nvSpPr>
          <p:cNvPr id="81925" name="Rectangle 5"/>
          <p:cNvSpPr>
            <a:spLocks noGrp="1" noChangeArrowheads="1"/>
          </p:cNvSpPr>
          <p:nvPr>
            <p:ph type="ftr" sz="quarter" idx="3"/>
          </p:nvPr>
        </p:nvSpPr>
        <p:spPr bwMode="gray">
          <a:xfrm>
            <a:off x="1833097" y="6629400"/>
            <a:ext cx="1339849"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rgbClr val="AFC8C8"/>
                </a:solidFill>
                <a:latin typeface="+mn-lt"/>
              </a:defRPr>
            </a:lvl1pPr>
          </a:lstStyle>
          <a:p>
            <a:r>
              <a:rPr lang="en-GB" dirty="0">
                <a:ea typeface="+mn-ea"/>
              </a:rPr>
              <a:t>Confidential</a:t>
            </a:r>
          </a:p>
        </p:txBody>
      </p:sp>
      <p:sp>
        <p:nvSpPr>
          <p:cNvPr id="81926" name="Rectangle 6"/>
          <p:cNvSpPr>
            <a:spLocks noGrp="1" noChangeArrowheads="1"/>
          </p:cNvSpPr>
          <p:nvPr>
            <p:ph type="sldNum" sz="quarter" idx="4"/>
          </p:nvPr>
        </p:nvSpPr>
        <p:spPr bwMode="gray">
          <a:xfrm>
            <a:off x="4475161" y="6619875"/>
            <a:ext cx="434975" cy="1682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b="1">
                <a:solidFill>
                  <a:srgbClr val="AFC8C8"/>
                </a:solidFill>
                <a:latin typeface="+mn-lt"/>
              </a:defRPr>
            </a:lvl1pPr>
          </a:lstStyle>
          <a:p>
            <a:pPr algn="ctr"/>
            <a:fld id="{9521709C-5B0F-46D2-82C7-43FF8011A840}" type="slidenum">
              <a:rPr lang="en-GB" smtClean="0">
                <a:ea typeface="+mn-ea"/>
              </a:rPr>
              <a:pPr algn="ctr"/>
              <a:t>‹#›</a:t>
            </a:fld>
            <a:endParaRPr lang="en-GB" dirty="0">
              <a:ea typeface="+mn-ea"/>
            </a:endParaRPr>
          </a:p>
        </p:txBody>
      </p:sp>
      <p:sp>
        <p:nvSpPr>
          <p:cNvPr id="81930" name="Rectangle 10"/>
          <p:cNvSpPr>
            <a:spLocks noGrp="1" noChangeArrowheads="1"/>
          </p:cNvSpPr>
          <p:nvPr>
            <p:ph type="title"/>
          </p:nvPr>
        </p:nvSpPr>
        <p:spPr bwMode="gray">
          <a:xfrm>
            <a:off x="220662" y="70800"/>
            <a:ext cx="7130163" cy="620713"/>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en-GB" dirty="0"/>
              <a:t>Click to Add Title Text</a:t>
            </a:r>
          </a:p>
        </p:txBody>
      </p:sp>
      <p:sp>
        <p:nvSpPr>
          <p:cNvPr id="1027" name="AutoShape 3"/>
          <p:cNvSpPr>
            <a:spLocks noChangeAspect="1" noChangeArrowheads="1" noTextEdit="1"/>
          </p:cNvSpPr>
          <p:nvPr/>
        </p:nvSpPr>
        <p:spPr bwMode="gray">
          <a:xfrm>
            <a:off x="7545388" y="6384925"/>
            <a:ext cx="1266825" cy="147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4" name="Freeform 20"/>
          <p:cNvSpPr>
            <a:spLocks/>
          </p:cNvSpPr>
          <p:nvPr/>
        </p:nvSpPr>
        <p:spPr bwMode="gray">
          <a:xfrm>
            <a:off x="7577138" y="6421438"/>
            <a:ext cx="69850" cy="34925"/>
          </a:xfrm>
          <a:custGeom>
            <a:avLst/>
            <a:gdLst/>
            <a:ahLst/>
            <a:cxnLst>
              <a:cxn ang="0">
                <a:pos x="0" y="22"/>
              </a:cxn>
              <a:cxn ang="0">
                <a:pos x="33" y="22"/>
              </a:cxn>
              <a:cxn ang="0">
                <a:pos x="44" y="0"/>
              </a:cxn>
              <a:cxn ang="0">
                <a:pos x="10" y="0"/>
              </a:cxn>
              <a:cxn ang="0">
                <a:pos x="0" y="22"/>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5" name="Freeform 21"/>
          <p:cNvSpPr>
            <a:spLocks/>
          </p:cNvSpPr>
          <p:nvPr/>
        </p:nvSpPr>
        <p:spPr bwMode="gray">
          <a:xfrm>
            <a:off x="7559676" y="6456363"/>
            <a:ext cx="69850" cy="36513"/>
          </a:xfrm>
          <a:custGeom>
            <a:avLst/>
            <a:gdLst/>
            <a:ahLst/>
            <a:cxnLst>
              <a:cxn ang="0">
                <a:pos x="0" y="23"/>
              </a:cxn>
              <a:cxn ang="0">
                <a:pos x="34" y="23"/>
              </a:cxn>
              <a:cxn ang="0">
                <a:pos x="44" y="0"/>
              </a:cxn>
              <a:cxn ang="0">
                <a:pos x="11" y="0"/>
              </a:cxn>
              <a:cxn ang="0">
                <a:pos x="0" y="23"/>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6" name="Freeform 22"/>
          <p:cNvSpPr>
            <a:spLocks/>
          </p:cNvSpPr>
          <p:nvPr/>
        </p:nvSpPr>
        <p:spPr bwMode="gray">
          <a:xfrm>
            <a:off x="7545388" y="6492875"/>
            <a:ext cx="68263" cy="34925"/>
          </a:xfrm>
          <a:custGeom>
            <a:avLst/>
            <a:gdLst/>
            <a:ahLst/>
            <a:cxnLst>
              <a:cxn ang="0">
                <a:pos x="5" y="357"/>
              </a:cxn>
              <a:cxn ang="0">
                <a:pos x="0" y="378"/>
              </a:cxn>
              <a:cxn ang="0">
                <a:pos x="47" y="425"/>
              </a:cxn>
              <a:cxn ang="0">
                <a:pos x="568" y="425"/>
              </a:cxn>
              <a:cxn ang="0">
                <a:pos x="611" y="398"/>
              </a:cxn>
              <a:cxn ang="0">
                <a:pos x="796" y="0"/>
              </a:cxn>
              <a:cxn ang="0">
                <a:pos x="172" y="0"/>
              </a:cxn>
              <a:cxn ang="0">
                <a:pos x="5" y="357"/>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7" name="Freeform 23"/>
          <p:cNvSpPr>
            <a:spLocks/>
          </p:cNvSpPr>
          <p:nvPr/>
        </p:nvSpPr>
        <p:spPr bwMode="gray">
          <a:xfrm>
            <a:off x="7593013" y="6384925"/>
            <a:ext cx="68263" cy="36513"/>
          </a:xfrm>
          <a:custGeom>
            <a:avLst/>
            <a:gdLst/>
            <a:ahLst/>
            <a:cxnLst>
              <a:cxn ang="0">
                <a:pos x="793" y="64"/>
              </a:cxn>
              <a:cxn ang="0">
                <a:pos x="797" y="47"/>
              </a:cxn>
              <a:cxn ang="0">
                <a:pos x="750" y="0"/>
              </a:cxn>
              <a:cxn ang="0">
                <a:pos x="228" y="0"/>
              </a:cxn>
              <a:cxn ang="0">
                <a:pos x="186" y="26"/>
              </a:cxn>
              <a:cxn ang="0">
                <a:pos x="0" y="425"/>
              </a:cxn>
              <a:cxn ang="0">
                <a:pos x="625" y="425"/>
              </a:cxn>
              <a:cxn ang="0">
                <a:pos x="793" y="64"/>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Tree>
    <p:extLst>
      <p:ext uri="{BB962C8B-B14F-4D97-AF65-F5344CB8AC3E}">
        <p14:creationId xmlns:p14="http://schemas.microsoft.com/office/powerpoint/2010/main" val="766389812"/>
      </p:ext>
    </p:extLst>
  </p:cSld>
  <p:clrMap bg1="lt1" tx1="dk1" bg2="lt2" tx2="dk2" accent1="accent1" accent2="accent2" accent3="accent3" accent4="accent4" accent5="accent5" accent6="accent6" hlink="hlink" folHlink="folHlink"/>
  <p:sldLayoutIdLst>
    <p:sldLayoutId id="2147487783" r:id="rId1"/>
    <p:sldLayoutId id="2147487785" r:id="rId2"/>
  </p:sldLayoutIdLst>
  <p:hf sldNum="0" hdr="0" ftr="0" dt="0"/>
  <p:txStyles>
    <p:titleStyle>
      <a:lvl1pPr algn="l" rtl="0" eaLnBrk="1" fontAlgn="base" hangingPunct="1">
        <a:lnSpc>
          <a:spcPct val="90000"/>
        </a:lnSpc>
        <a:spcBef>
          <a:spcPct val="0"/>
        </a:spcBef>
        <a:spcAft>
          <a:spcPct val="0"/>
        </a:spcAft>
        <a:defRPr sz="2000" b="1">
          <a:solidFill>
            <a:schemeClr val="bg1"/>
          </a:solidFill>
          <a:latin typeface="+mj-lt"/>
          <a:ea typeface="+mj-ea"/>
          <a:cs typeface="+mj-cs"/>
        </a:defRPr>
      </a:lvl1pPr>
      <a:lvl2pPr algn="l" rtl="0" eaLnBrk="1" fontAlgn="base" hangingPunct="1">
        <a:lnSpc>
          <a:spcPct val="90000"/>
        </a:lnSpc>
        <a:spcBef>
          <a:spcPct val="0"/>
        </a:spcBef>
        <a:spcAft>
          <a:spcPct val="0"/>
        </a:spcAft>
        <a:defRPr sz="2000" b="1">
          <a:solidFill>
            <a:schemeClr val="bg1"/>
          </a:solidFill>
          <a:latin typeface="Tahoma" charset="0"/>
          <a:cs typeface="Tahoma" charset="0"/>
        </a:defRPr>
      </a:lvl2pPr>
      <a:lvl3pPr algn="l" rtl="0" eaLnBrk="1" fontAlgn="base" hangingPunct="1">
        <a:lnSpc>
          <a:spcPct val="90000"/>
        </a:lnSpc>
        <a:spcBef>
          <a:spcPct val="0"/>
        </a:spcBef>
        <a:spcAft>
          <a:spcPct val="0"/>
        </a:spcAft>
        <a:defRPr sz="2000" b="1">
          <a:solidFill>
            <a:schemeClr val="bg1"/>
          </a:solidFill>
          <a:latin typeface="Tahoma" charset="0"/>
          <a:cs typeface="Tahoma" charset="0"/>
        </a:defRPr>
      </a:lvl3pPr>
      <a:lvl4pPr algn="l" rtl="0" eaLnBrk="1" fontAlgn="base" hangingPunct="1">
        <a:lnSpc>
          <a:spcPct val="90000"/>
        </a:lnSpc>
        <a:spcBef>
          <a:spcPct val="0"/>
        </a:spcBef>
        <a:spcAft>
          <a:spcPct val="0"/>
        </a:spcAft>
        <a:defRPr sz="2000" b="1">
          <a:solidFill>
            <a:schemeClr val="bg1"/>
          </a:solidFill>
          <a:latin typeface="Tahoma" charset="0"/>
          <a:cs typeface="Tahoma" charset="0"/>
        </a:defRPr>
      </a:lvl4pPr>
      <a:lvl5pPr algn="l" rtl="0" eaLnBrk="1" fontAlgn="base" hangingPunct="1">
        <a:lnSpc>
          <a:spcPct val="90000"/>
        </a:lnSpc>
        <a:spcBef>
          <a:spcPct val="0"/>
        </a:spcBef>
        <a:spcAft>
          <a:spcPct val="0"/>
        </a:spcAft>
        <a:defRPr sz="2000" b="1">
          <a:solidFill>
            <a:schemeClr val="bg1"/>
          </a:solidFill>
          <a:latin typeface="Tahoma" charset="0"/>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177800" indent="-177800" algn="l" rtl="0" eaLnBrk="1" fontAlgn="base" hangingPunct="1">
        <a:lnSpc>
          <a:spcPct val="125000"/>
        </a:lnSpc>
        <a:spcBef>
          <a:spcPts val="0"/>
        </a:spcBef>
        <a:spcAft>
          <a:spcPct val="0"/>
        </a:spcAft>
        <a:buClr>
          <a:srgbClr val="005050"/>
        </a:buClr>
        <a:buSzPct val="100000"/>
        <a:buFont typeface="Verdana" pitchFamily="34" charset="0"/>
        <a:buChar char="•"/>
        <a:defRPr sz="2000" b="0">
          <a:solidFill>
            <a:srgbClr val="002D2D"/>
          </a:solidFill>
          <a:latin typeface="+mn-lt"/>
          <a:ea typeface="+mn-ea"/>
          <a:cs typeface="+mn-cs"/>
        </a:defRPr>
      </a:lvl1pPr>
      <a:lvl2pPr marL="355600" indent="-177800" algn="l" rtl="0" eaLnBrk="1" fontAlgn="base" hangingPunct="1">
        <a:lnSpc>
          <a:spcPct val="125000"/>
        </a:lnSpc>
        <a:spcBef>
          <a:spcPts val="0"/>
        </a:spcBef>
        <a:spcAft>
          <a:spcPct val="0"/>
        </a:spcAft>
        <a:buClr>
          <a:srgbClr val="005050"/>
        </a:buClr>
        <a:buFont typeface="Verdana" pitchFamily="34" charset="0"/>
        <a:buChar char="‒"/>
        <a:defRPr sz="1800">
          <a:solidFill>
            <a:srgbClr val="002D2D"/>
          </a:solidFill>
          <a:latin typeface="+mn-lt"/>
          <a:cs typeface="+mn-cs"/>
        </a:defRPr>
      </a:lvl2pPr>
      <a:lvl3pPr marL="531813" indent="-176213" algn="l" rtl="0" eaLnBrk="1" fontAlgn="base" hangingPunct="1">
        <a:lnSpc>
          <a:spcPct val="125000"/>
        </a:lnSpc>
        <a:spcBef>
          <a:spcPts val="0"/>
        </a:spcBef>
        <a:spcAft>
          <a:spcPct val="0"/>
        </a:spcAft>
        <a:buClr>
          <a:srgbClr val="005050"/>
        </a:buClr>
        <a:buSzPct val="100000"/>
        <a:buChar char="•"/>
        <a:defRPr sz="1600">
          <a:solidFill>
            <a:srgbClr val="002D2D"/>
          </a:solidFill>
          <a:latin typeface="+mn-lt"/>
          <a:cs typeface="+mn-cs"/>
        </a:defRPr>
      </a:lvl3pPr>
      <a:lvl4pPr marL="736600" indent="-204788" algn="l" rtl="0" eaLnBrk="1" fontAlgn="base" hangingPunct="1">
        <a:lnSpc>
          <a:spcPct val="125000"/>
        </a:lnSpc>
        <a:spcBef>
          <a:spcPts val="0"/>
        </a:spcBef>
        <a:spcAft>
          <a:spcPct val="0"/>
        </a:spcAft>
        <a:buClr>
          <a:srgbClr val="005050"/>
        </a:buClr>
        <a:buChar char="–"/>
        <a:defRPr sz="1400">
          <a:solidFill>
            <a:srgbClr val="002D2D"/>
          </a:solidFill>
          <a:latin typeface="+mn-lt"/>
          <a:cs typeface="+mn-cs"/>
        </a:defRPr>
      </a:lvl4pPr>
      <a:lvl5pPr marL="900113" indent="-176213" algn="l" rtl="0" eaLnBrk="1" fontAlgn="base" hangingPunct="1">
        <a:lnSpc>
          <a:spcPct val="125000"/>
        </a:lnSpc>
        <a:spcBef>
          <a:spcPts val="0"/>
        </a:spcBef>
        <a:spcAft>
          <a:spcPct val="0"/>
        </a:spcAft>
        <a:buClr>
          <a:srgbClr val="005050"/>
        </a:buClr>
        <a:buChar char="•"/>
        <a:defRPr sz="1400">
          <a:solidFill>
            <a:srgbClr val="002D2D"/>
          </a:solidFill>
          <a:latin typeface="+mn-lt"/>
          <a:cs typeface="+mn-cs"/>
        </a:defRPr>
      </a:lvl5pPr>
      <a:lvl6pPr marL="996950" indent="-182563" algn="l" rtl="0" eaLnBrk="1" fontAlgn="base" hangingPunct="1">
        <a:spcBef>
          <a:spcPct val="20000"/>
        </a:spcBef>
        <a:spcAft>
          <a:spcPct val="0"/>
        </a:spcAft>
        <a:buClr>
          <a:srgbClr val="005050"/>
        </a:buClr>
        <a:buNone/>
        <a:defRPr sz="1400">
          <a:solidFill>
            <a:srgbClr val="002D2D"/>
          </a:solidFill>
          <a:latin typeface="+mn-lt"/>
          <a:cs typeface="+mn-cs"/>
        </a:defRPr>
      </a:lvl6pPr>
      <a:lvl7pPr marL="1454150" indent="-182563" algn="l" rtl="0" eaLnBrk="1" fontAlgn="base" hangingPunct="1">
        <a:spcBef>
          <a:spcPct val="20000"/>
        </a:spcBef>
        <a:spcAft>
          <a:spcPct val="0"/>
        </a:spcAft>
        <a:buClr>
          <a:srgbClr val="005050"/>
        </a:buClr>
        <a:buNone/>
        <a:defRPr sz="1400">
          <a:solidFill>
            <a:srgbClr val="002D2D"/>
          </a:solidFill>
          <a:latin typeface="+mn-lt"/>
          <a:cs typeface="+mn-cs"/>
        </a:defRPr>
      </a:lvl7pPr>
      <a:lvl8pPr marL="1911350" indent="-182563" algn="l" rtl="0" eaLnBrk="1" fontAlgn="base" hangingPunct="1">
        <a:spcBef>
          <a:spcPct val="20000"/>
        </a:spcBef>
        <a:spcAft>
          <a:spcPct val="0"/>
        </a:spcAft>
        <a:buClr>
          <a:srgbClr val="F04141"/>
        </a:buClr>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2" name="Freeform 10"/>
          <p:cNvSpPr>
            <a:spLocks/>
          </p:cNvSpPr>
          <p:nvPr/>
        </p:nvSpPr>
        <p:spPr bwMode="gray">
          <a:xfrm>
            <a:off x="-1" y="6315076"/>
            <a:ext cx="9144000" cy="557213"/>
          </a:xfrm>
          <a:custGeom>
            <a:avLst/>
            <a:gdLst/>
            <a:ahLst/>
            <a:cxnLst>
              <a:cxn ang="0">
                <a:pos x="0" y="999"/>
              </a:cxn>
              <a:cxn ang="0">
                <a:pos x="0" y="999"/>
              </a:cxn>
              <a:cxn ang="0">
                <a:pos x="16384" y="999"/>
              </a:cxn>
              <a:cxn ang="0">
                <a:pos x="16384" y="999"/>
              </a:cxn>
              <a:cxn ang="0">
                <a:pos x="16384" y="0"/>
              </a:cxn>
              <a:cxn ang="0">
                <a:pos x="13383" y="0"/>
              </a:cxn>
              <a:cxn ang="0">
                <a:pos x="13338" y="28"/>
              </a:cxn>
              <a:cxn ang="0">
                <a:pos x="13153" y="424"/>
              </a:cxn>
              <a:cxn ang="0">
                <a:pos x="13108" y="453"/>
              </a:cxn>
              <a:cxn ang="0">
                <a:pos x="0" y="453"/>
              </a:cxn>
              <a:cxn ang="0">
                <a:pos x="0" y="999"/>
              </a:cxn>
            </a:cxnLst>
            <a:rect l="0" t="0" r="r" b="b"/>
            <a:pathLst>
              <a:path w="16384" h="999">
                <a:moveTo>
                  <a:pt x="0" y="999"/>
                </a:moveTo>
                <a:cubicBezTo>
                  <a:pt x="0" y="999"/>
                  <a:pt x="0" y="999"/>
                  <a:pt x="0" y="999"/>
                </a:cubicBezTo>
                <a:cubicBezTo>
                  <a:pt x="16384" y="999"/>
                  <a:pt x="16384" y="999"/>
                  <a:pt x="16384" y="999"/>
                </a:cubicBezTo>
                <a:cubicBezTo>
                  <a:pt x="16384" y="999"/>
                  <a:pt x="16384" y="999"/>
                  <a:pt x="16384" y="999"/>
                </a:cubicBezTo>
                <a:cubicBezTo>
                  <a:pt x="16384" y="0"/>
                  <a:pt x="16384" y="0"/>
                  <a:pt x="16384" y="0"/>
                </a:cubicBezTo>
                <a:cubicBezTo>
                  <a:pt x="13383" y="0"/>
                  <a:pt x="13383" y="0"/>
                  <a:pt x="13383" y="0"/>
                </a:cubicBezTo>
                <a:cubicBezTo>
                  <a:pt x="13363" y="0"/>
                  <a:pt x="13346" y="12"/>
                  <a:pt x="13338" y="28"/>
                </a:cubicBezTo>
                <a:cubicBezTo>
                  <a:pt x="13153" y="424"/>
                  <a:pt x="13153" y="424"/>
                  <a:pt x="13153" y="424"/>
                </a:cubicBezTo>
                <a:cubicBezTo>
                  <a:pt x="13145" y="441"/>
                  <a:pt x="13128" y="453"/>
                  <a:pt x="13108" y="453"/>
                </a:cubicBezTo>
                <a:cubicBezTo>
                  <a:pt x="0" y="453"/>
                  <a:pt x="0" y="453"/>
                  <a:pt x="0" y="453"/>
                </a:cubicBezTo>
                <a:lnTo>
                  <a:pt x="0" y="999"/>
                </a:lnTo>
                <a:close/>
              </a:path>
            </a:pathLst>
          </a:custGeom>
          <a:gradFill>
            <a:gsLst>
              <a:gs pos="0">
                <a:srgbClr val="002D2D"/>
              </a:gs>
              <a:gs pos="100000">
                <a:srgbClr val="739B9B"/>
              </a:gs>
            </a:gsLst>
            <a:lin ang="1500000" scaled="0"/>
          </a:gradFill>
          <a:ln w="9525">
            <a:noFill/>
            <a:round/>
            <a:headEnd/>
            <a:tailEnd/>
          </a:ln>
        </p:spPr>
        <p:txBody>
          <a:bodyPr/>
          <a:lstStyle/>
          <a:p>
            <a:pPr algn="ctr"/>
            <a:endParaRPr lang="en-GB" dirty="0">
              <a:solidFill>
                <a:srgbClr val="000000"/>
              </a:solidFill>
              <a:ea typeface="+mn-ea"/>
            </a:endParaRPr>
          </a:p>
        </p:txBody>
      </p:sp>
      <p:sp>
        <p:nvSpPr>
          <p:cNvPr id="16" name="Freeform 10"/>
          <p:cNvSpPr>
            <a:spLocks/>
          </p:cNvSpPr>
          <p:nvPr/>
        </p:nvSpPr>
        <p:spPr bwMode="gray">
          <a:xfrm>
            <a:off x="-61120" y="-7937"/>
            <a:ext cx="9202739" cy="793750"/>
          </a:xfrm>
          <a:custGeom>
            <a:avLst/>
            <a:gdLst/>
            <a:ahLst/>
            <a:cxnLst>
              <a:cxn ang="0">
                <a:pos x="77" y="1002"/>
              </a:cxn>
              <a:cxn ang="0">
                <a:pos x="9458" y="1002"/>
              </a:cxn>
              <a:cxn ang="0">
                <a:pos x="9559" y="940"/>
              </a:cxn>
              <a:cxn ang="0">
                <a:pos x="9972" y="65"/>
              </a:cxn>
              <a:cxn ang="0">
                <a:pos x="10073" y="0"/>
              </a:cxn>
              <a:cxn ang="0">
                <a:pos x="11613" y="0"/>
              </a:cxn>
              <a:cxn ang="0">
                <a:pos x="11613" y="6"/>
              </a:cxn>
              <a:cxn ang="0">
                <a:pos x="77" y="6"/>
              </a:cxn>
              <a:cxn ang="0">
                <a:pos x="77" y="1002"/>
              </a:cxn>
            </a:cxnLst>
            <a:rect l="0" t="0" r="r" b="b"/>
            <a:pathLst>
              <a:path w="11613" h="1002">
                <a:moveTo>
                  <a:pt x="77" y="1002"/>
                </a:moveTo>
                <a:cubicBezTo>
                  <a:pt x="9275" y="1002"/>
                  <a:pt x="9458" y="1002"/>
                  <a:pt x="9458" y="1002"/>
                </a:cubicBezTo>
                <a:cubicBezTo>
                  <a:pt x="9503" y="1002"/>
                  <a:pt x="9540" y="976"/>
                  <a:pt x="9559" y="940"/>
                </a:cubicBezTo>
                <a:cubicBezTo>
                  <a:pt x="9972" y="65"/>
                  <a:pt x="9972" y="65"/>
                  <a:pt x="9972" y="65"/>
                </a:cubicBezTo>
                <a:cubicBezTo>
                  <a:pt x="9990" y="27"/>
                  <a:pt x="10029" y="0"/>
                  <a:pt x="10073" y="0"/>
                </a:cubicBezTo>
                <a:cubicBezTo>
                  <a:pt x="11613" y="0"/>
                  <a:pt x="11613" y="0"/>
                  <a:pt x="11613" y="0"/>
                </a:cubicBezTo>
                <a:cubicBezTo>
                  <a:pt x="11613" y="6"/>
                  <a:pt x="11613" y="6"/>
                  <a:pt x="11613" y="6"/>
                </a:cubicBezTo>
                <a:cubicBezTo>
                  <a:pt x="0" y="6"/>
                  <a:pt x="77" y="6"/>
                  <a:pt x="77" y="6"/>
                </a:cubicBezTo>
                <a:cubicBezTo>
                  <a:pt x="77" y="1002"/>
                  <a:pt x="77" y="1002"/>
                  <a:pt x="77" y="1002"/>
                </a:cubicBezTo>
                <a:close/>
              </a:path>
            </a:pathLst>
          </a:custGeom>
          <a:gradFill>
            <a:gsLst>
              <a:gs pos="0">
                <a:srgbClr val="002D2D"/>
              </a:gs>
              <a:gs pos="100000">
                <a:srgbClr val="739B9B"/>
              </a:gs>
            </a:gsLst>
            <a:lin ang="1500000" scaled="0"/>
          </a:gra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pic>
        <p:nvPicPr>
          <p:cNvPr id="81932" name="Picture 12"/>
          <p:cNvPicPr>
            <a:picLocks noChangeAspect="1" noChangeArrowheads="1"/>
          </p:cNvPicPr>
          <p:nvPr/>
        </p:nvPicPr>
        <p:blipFill>
          <a:blip r:embed="rId14" cstate="print"/>
          <a:srcRect/>
          <a:stretch>
            <a:fillRect/>
          </a:stretch>
        </p:blipFill>
        <p:spPr bwMode="gray">
          <a:xfrm>
            <a:off x="7835882" y="193675"/>
            <a:ext cx="1089025" cy="557213"/>
          </a:xfrm>
          <a:prstGeom prst="rect">
            <a:avLst/>
          </a:prstGeom>
          <a:noFill/>
          <a:ln w="9525">
            <a:noFill/>
            <a:miter lim="800000"/>
            <a:headEnd/>
            <a:tailEnd/>
          </a:ln>
          <a:effectLst/>
        </p:spPr>
      </p:pic>
      <p:sp>
        <p:nvSpPr>
          <p:cNvPr id="81923" name="Rectangle 3"/>
          <p:cNvSpPr>
            <a:spLocks noGrp="1" noChangeArrowheads="1"/>
          </p:cNvSpPr>
          <p:nvPr>
            <p:ph type="body" idx="1"/>
          </p:nvPr>
        </p:nvSpPr>
        <p:spPr bwMode="gray">
          <a:xfrm>
            <a:off x="434975" y="1279525"/>
            <a:ext cx="8277225" cy="46402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1924" name="Rectangle 4"/>
          <p:cNvSpPr>
            <a:spLocks noGrp="1" noChangeArrowheads="1"/>
          </p:cNvSpPr>
          <p:nvPr>
            <p:ph type="dt" sz="half" idx="2"/>
          </p:nvPr>
        </p:nvSpPr>
        <p:spPr bwMode="gray">
          <a:xfrm>
            <a:off x="220662" y="6629400"/>
            <a:ext cx="1443039"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baseline="0">
                <a:solidFill>
                  <a:srgbClr val="AFC8C8"/>
                </a:solidFill>
                <a:latin typeface="Verdana" pitchFamily="34" charset="0"/>
              </a:defRPr>
            </a:lvl1pPr>
          </a:lstStyle>
          <a:p>
            <a:fld id="{2AB208DE-4B4F-47DC-A6E7-CA0C2363979A}" type="datetime1">
              <a:rPr lang="en-GB" smtClean="0">
                <a:ea typeface="+mn-ea"/>
              </a:rPr>
              <a:t>17/12/2019</a:t>
            </a:fld>
            <a:endParaRPr lang="en-GB" dirty="0">
              <a:ea typeface="+mn-ea"/>
            </a:endParaRPr>
          </a:p>
        </p:txBody>
      </p:sp>
      <p:sp>
        <p:nvSpPr>
          <p:cNvPr id="81925" name="Rectangle 5"/>
          <p:cNvSpPr>
            <a:spLocks noGrp="1" noChangeArrowheads="1"/>
          </p:cNvSpPr>
          <p:nvPr>
            <p:ph type="ftr" sz="quarter" idx="3"/>
          </p:nvPr>
        </p:nvSpPr>
        <p:spPr bwMode="gray">
          <a:xfrm>
            <a:off x="1833097" y="6629400"/>
            <a:ext cx="1339849" cy="158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rgbClr val="AFC8C8"/>
                </a:solidFill>
                <a:latin typeface="+mn-lt"/>
              </a:defRPr>
            </a:lvl1pPr>
          </a:lstStyle>
          <a:p>
            <a:r>
              <a:rPr lang="en-GB" dirty="0">
                <a:ea typeface="+mn-ea"/>
              </a:rPr>
              <a:t>Confidential</a:t>
            </a:r>
          </a:p>
        </p:txBody>
      </p:sp>
      <p:sp>
        <p:nvSpPr>
          <p:cNvPr id="81926" name="Rectangle 6"/>
          <p:cNvSpPr>
            <a:spLocks noGrp="1" noChangeArrowheads="1"/>
          </p:cNvSpPr>
          <p:nvPr>
            <p:ph type="sldNum" sz="quarter" idx="4"/>
          </p:nvPr>
        </p:nvSpPr>
        <p:spPr bwMode="gray">
          <a:xfrm>
            <a:off x="4475161" y="6619875"/>
            <a:ext cx="434975" cy="1682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b="1">
                <a:solidFill>
                  <a:srgbClr val="AFC8C8"/>
                </a:solidFill>
                <a:latin typeface="+mn-lt"/>
              </a:defRPr>
            </a:lvl1pPr>
          </a:lstStyle>
          <a:p>
            <a:pPr algn="ctr"/>
            <a:fld id="{9521709C-5B0F-46D2-82C7-43FF8011A840}" type="slidenum">
              <a:rPr lang="en-GB" smtClean="0">
                <a:ea typeface="+mn-ea"/>
              </a:rPr>
              <a:pPr algn="ctr"/>
              <a:t>‹#›</a:t>
            </a:fld>
            <a:endParaRPr lang="en-GB" dirty="0">
              <a:ea typeface="+mn-ea"/>
            </a:endParaRPr>
          </a:p>
        </p:txBody>
      </p:sp>
      <p:sp>
        <p:nvSpPr>
          <p:cNvPr id="81930" name="Rectangle 10"/>
          <p:cNvSpPr>
            <a:spLocks noGrp="1" noChangeArrowheads="1"/>
          </p:cNvSpPr>
          <p:nvPr>
            <p:ph type="title"/>
          </p:nvPr>
        </p:nvSpPr>
        <p:spPr bwMode="gray">
          <a:xfrm>
            <a:off x="220662" y="70800"/>
            <a:ext cx="7130163" cy="620713"/>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en-GB" dirty="0"/>
              <a:t>Click to Add Title Text</a:t>
            </a:r>
          </a:p>
        </p:txBody>
      </p:sp>
      <p:sp>
        <p:nvSpPr>
          <p:cNvPr id="1027" name="AutoShape 3"/>
          <p:cNvSpPr>
            <a:spLocks noChangeAspect="1" noChangeArrowheads="1" noTextEdit="1"/>
          </p:cNvSpPr>
          <p:nvPr/>
        </p:nvSpPr>
        <p:spPr bwMode="gray">
          <a:xfrm>
            <a:off x="7545388" y="6384925"/>
            <a:ext cx="1266825" cy="147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4" name="Freeform 20"/>
          <p:cNvSpPr>
            <a:spLocks/>
          </p:cNvSpPr>
          <p:nvPr/>
        </p:nvSpPr>
        <p:spPr bwMode="gray">
          <a:xfrm>
            <a:off x="7577138" y="6421438"/>
            <a:ext cx="69850" cy="34925"/>
          </a:xfrm>
          <a:custGeom>
            <a:avLst/>
            <a:gdLst/>
            <a:ahLst/>
            <a:cxnLst>
              <a:cxn ang="0">
                <a:pos x="0" y="22"/>
              </a:cxn>
              <a:cxn ang="0">
                <a:pos x="33" y="22"/>
              </a:cxn>
              <a:cxn ang="0">
                <a:pos x="44" y="0"/>
              </a:cxn>
              <a:cxn ang="0">
                <a:pos x="10" y="0"/>
              </a:cxn>
              <a:cxn ang="0">
                <a:pos x="0" y="22"/>
              </a:cxn>
            </a:cxnLst>
            <a:rect l="0" t="0" r="r" b="b"/>
            <a:pathLst>
              <a:path w="44" h="22">
                <a:moveTo>
                  <a:pt x="0" y="22"/>
                </a:moveTo>
                <a:lnTo>
                  <a:pt x="33" y="22"/>
                </a:lnTo>
                <a:lnTo>
                  <a:pt x="44" y="0"/>
                </a:lnTo>
                <a:lnTo>
                  <a:pt x="10" y="0"/>
                </a:lnTo>
                <a:lnTo>
                  <a:pt x="0" y="22"/>
                </a:lnTo>
                <a:close/>
              </a:path>
            </a:pathLst>
          </a:custGeom>
          <a:solidFill>
            <a:srgbClr val="F0414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5" name="Freeform 21"/>
          <p:cNvSpPr>
            <a:spLocks/>
          </p:cNvSpPr>
          <p:nvPr/>
        </p:nvSpPr>
        <p:spPr bwMode="gray">
          <a:xfrm>
            <a:off x="7559676" y="6456363"/>
            <a:ext cx="69850" cy="36513"/>
          </a:xfrm>
          <a:custGeom>
            <a:avLst/>
            <a:gdLst/>
            <a:ahLst/>
            <a:cxnLst>
              <a:cxn ang="0">
                <a:pos x="0" y="23"/>
              </a:cxn>
              <a:cxn ang="0">
                <a:pos x="34" y="23"/>
              </a:cxn>
              <a:cxn ang="0">
                <a:pos x="44" y="0"/>
              </a:cxn>
              <a:cxn ang="0">
                <a:pos x="11" y="0"/>
              </a:cxn>
              <a:cxn ang="0">
                <a:pos x="0" y="23"/>
              </a:cxn>
            </a:cxnLst>
            <a:rect l="0" t="0" r="r" b="b"/>
            <a:pathLst>
              <a:path w="44" h="23">
                <a:moveTo>
                  <a:pt x="0" y="23"/>
                </a:moveTo>
                <a:lnTo>
                  <a:pt x="34" y="23"/>
                </a:lnTo>
                <a:lnTo>
                  <a:pt x="44" y="0"/>
                </a:lnTo>
                <a:lnTo>
                  <a:pt x="11" y="0"/>
                </a:lnTo>
                <a:lnTo>
                  <a:pt x="0" y="23"/>
                </a:lnTo>
                <a:close/>
              </a:path>
            </a:pathLst>
          </a:custGeom>
          <a:solidFill>
            <a:srgbClr val="00B9CD"/>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6" name="Freeform 22"/>
          <p:cNvSpPr>
            <a:spLocks/>
          </p:cNvSpPr>
          <p:nvPr/>
        </p:nvSpPr>
        <p:spPr bwMode="gray">
          <a:xfrm>
            <a:off x="7545388" y="6492875"/>
            <a:ext cx="68263" cy="34925"/>
          </a:xfrm>
          <a:custGeom>
            <a:avLst/>
            <a:gdLst/>
            <a:ahLst/>
            <a:cxnLst>
              <a:cxn ang="0">
                <a:pos x="5" y="357"/>
              </a:cxn>
              <a:cxn ang="0">
                <a:pos x="0" y="378"/>
              </a:cxn>
              <a:cxn ang="0">
                <a:pos x="47" y="425"/>
              </a:cxn>
              <a:cxn ang="0">
                <a:pos x="568" y="425"/>
              </a:cxn>
              <a:cxn ang="0">
                <a:pos x="611" y="398"/>
              </a:cxn>
              <a:cxn ang="0">
                <a:pos x="796" y="0"/>
              </a:cxn>
              <a:cxn ang="0">
                <a:pos x="172" y="0"/>
              </a:cxn>
              <a:cxn ang="0">
                <a:pos x="5" y="357"/>
              </a:cxn>
            </a:cxnLst>
            <a:rect l="0" t="0" r="r" b="b"/>
            <a:pathLst>
              <a:path w="796" h="425">
                <a:moveTo>
                  <a:pt x="5" y="357"/>
                </a:moveTo>
                <a:cubicBezTo>
                  <a:pt x="1" y="367"/>
                  <a:pt x="0" y="375"/>
                  <a:pt x="0" y="378"/>
                </a:cubicBezTo>
                <a:cubicBezTo>
                  <a:pt x="0" y="405"/>
                  <a:pt x="21" y="425"/>
                  <a:pt x="47" y="425"/>
                </a:cubicBezTo>
                <a:cubicBezTo>
                  <a:pt x="568" y="425"/>
                  <a:pt x="568" y="425"/>
                  <a:pt x="568" y="425"/>
                </a:cubicBezTo>
                <a:cubicBezTo>
                  <a:pt x="587" y="425"/>
                  <a:pt x="603" y="414"/>
                  <a:pt x="611" y="398"/>
                </a:cubicBezTo>
                <a:cubicBezTo>
                  <a:pt x="796" y="0"/>
                  <a:pt x="796" y="0"/>
                  <a:pt x="796" y="0"/>
                </a:cubicBezTo>
                <a:cubicBezTo>
                  <a:pt x="172" y="0"/>
                  <a:pt x="172" y="0"/>
                  <a:pt x="172" y="0"/>
                </a:cubicBezTo>
                <a:lnTo>
                  <a:pt x="5" y="357"/>
                </a:lnTo>
                <a:close/>
              </a:path>
            </a:pathLst>
          </a:custGeom>
          <a:solidFill>
            <a:srgbClr val="BED732"/>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
        <p:nvSpPr>
          <p:cNvPr id="1047" name="Freeform 23"/>
          <p:cNvSpPr>
            <a:spLocks/>
          </p:cNvSpPr>
          <p:nvPr/>
        </p:nvSpPr>
        <p:spPr bwMode="gray">
          <a:xfrm>
            <a:off x="7593013" y="6384925"/>
            <a:ext cx="68263" cy="36513"/>
          </a:xfrm>
          <a:custGeom>
            <a:avLst/>
            <a:gdLst/>
            <a:ahLst/>
            <a:cxnLst>
              <a:cxn ang="0">
                <a:pos x="793" y="64"/>
              </a:cxn>
              <a:cxn ang="0">
                <a:pos x="797" y="47"/>
              </a:cxn>
              <a:cxn ang="0">
                <a:pos x="750" y="0"/>
              </a:cxn>
              <a:cxn ang="0">
                <a:pos x="228" y="0"/>
              </a:cxn>
              <a:cxn ang="0">
                <a:pos x="186" y="26"/>
              </a:cxn>
              <a:cxn ang="0">
                <a:pos x="0" y="425"/>
              </a:cxn>
              <a:cxn ang="0">
                <a:pos x="625" y="425"/>
              </a:cxn>
              <a:cxn ang="0">
                <a:pos x="793" y="64"/>
              </a:cxn>
            </a:cxnLst>
            <a:rect l="0" t="0" r="r" b="b"/>
            <a:pathLst>
              <a:path w="797" h="425">
                <a:moveTo>
                  <a:pt x="793" y="64"/>
                </a:moveTo>
                <a:cubicBezTo>
                  <a:pt x="796" y="59"/>
                  <a:pt x="797" y="53"/>
                  <a:pt x="797" y="47"/>
                </a:cubicBezTo>
                <a:cubicBezTo>
                  <a:pt x="797" y="21"/>
                  <a:pt x="776" y="0"/>
                  <a:pt x="750" y="0"/>
                </a:cubicBezTo>
                <a:cubicBezTo>
                  <a:pt x="228" y="0"/>
                  <a:pt x="228" y="0"/>
                  <a:pt x="228" y="0"/>
                </a:cubicBezTo>
                <a:cubicBezTo>
                  <a:pt x="210" y="0"/>
                  <a:pt x="194" y="11"/>
                  <a:pt x="186" y="26"/>
                </a:cubicBezTo>
                <a:cubicBezTo>
                  <a:pt x="0" y="425"/>
                  <a:pt x="0" y="425"/>
                  <a:pt x="0" y="425"/>
                </a:cubicBezTo>
                <a:cubicBezTo>
                  <a:pt x="625" y="425"/>
                  <a:pt x="625" y="425"/>
                  <a:pt x="625" y="425"/>
                </a:cubicBezTo>
                <a:lnTo>
                  <a:pt x="793" y="64"/>
                </a:lnTo>
                <a:close/>
              </a:path>
            </a:pathLst>
          </a:custGeom>
          <a:solidFill>
            <a:srgbClr val="FFB94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GB" dirty="0">
              <a:solidFill>
                <a:srgbClr val="000000"/>
              </a:solidFill>
              <a:ea typeface="+mn-ea"/>
            </a:endParaRPr>
          </a:p>
        </p:txBody>
      </p:sp>
    </p:spTree>
    <p:extLst>
      <p:ext uri="{BB962C8B-B14F-4D97-AF65-F5344CB8AC3E}">
        <p14:creationId xmlns:p14="http://schemas.microsoft.com/office/powerpoint/2010/main" val="3233091929"/>
      </p:ext>
    </p:extLst>
  </p:cSld>
  <p:clrMap bg1="lt1" tx1="dk1" bg2="lt2" tx2="dk2" accent1="accent1" accent2="accent2" accent3="accent3" accent4="accent4" accent5="accent5" accent6="accent6" hlink="hlink" folHlink="folHlink"/>
  <p:sldLayoutIdLst>
    <p:sldLayoutId id="2147487787" r:id="rId1"/>
    <p:sldLayoutId id="2147487788" r:id="rId2"/>
    <p:sldLayoutId id="2147487789" r:id="rId3"/>
    <p:sldLayoutId id="2147487790" r:id="rId4"/>
    <p:sldLayoutId id="2147487791" r:id="rId5"/>
    <p:sldLayoutId id="2147487792" r:id="rId6"/>
    <p:sldLayoutId id="2147487793" r:id="rId7"/>
    <p:sldLayoutId id="2147487794" r:id="rId8"/>
    <p:sldLayoutId id="2147487795" r:id="rId9"/>
    <p:sldLayoutId id="2147487796" r:id="rId10"/>
    <p:sldLayoutId id="2147487797" r:id="rId11"/>
    <p:sldLayoutId id="2147487798" r:id="rId12"/>
  </p:sldLayoutIdLst>
  <p:hf sldNum="0" hdr="0" ftr="0" dt="0"/>
  <p:txStyles>
    <p:titleStyle>
      <a:lvl1pPr algn="l" rtl="0" eaLnBrk="1" fontAlgn="base" hangingPunct="1">
        <a:lnSpc>
          <a:spcPct val="90000"/>
        </a:lnSpc>
        <a:spcBef>
          <a:spcPct val="0"/>
        </a:spcBef>
        <a:spcAft>
          <a:spcPct val="0"/>
        </a:spcAft>
        <a:defRPr sz="2000" b="1">
          <a:solidFill>
            <a:schemeClr val="bg1"/>
          </a:solidFill>
          <a:latin typeface="+mj-lt"/>
          <a:ea typeface="+mj-ea"/>
          <a:cs typeface="+mj-cs"/>
        </a:defRPr>
      </a:lvl1pPr>
      <a:lvl2pPr algn="l" rtl="0" eaLnBrk="1" fontAlgn="base" hangingPunct="1">
        <a:lnSpc>
          <a:spcPct val="90000"/>
        </a:lnSpc>
        <a:spcBef>
          <a:spcPct val="0"/>
        </a:spcBef>
        <a:spcAft>
          <a:spcPct val="0"/>
        </a:spcAft>
        <a:defRPr sz="2000" b="1">
          <a:solidFill>
            <a:schemeClr val="bg1"/>
          </a:solidFill>
          <a:latin typeface="Tahoma" charset="0"/>
          <a:cs typeface="Tahoma" charset="0"/>
        </a:defRPr>
      </a:lvl2pPr>
      <a:lvl3pPr algn="l" rtl="0" eaLnBrk="1" fontAlgn="base" hangingPunct="1">
        <a:lnSpc>
          <a:spcPct val="90000"/>
        </a:lnSpc>
        <a:spcBef>
          <a:spcPct val="0"/>
        </a:spcBef>
        <a:spcAft>
          <a:spcPct val="0"/>
        </a:spcAft>
        <a:defRPr sz="2000" b="1">
          <a:solidFill>
            <a:schemeClr val="bg1"/>
          </a:solidFill>
          <a:latin typeface="Tahoma" charset="0"/>
          <a:cs typeface="Tahoma" charset="0"/>
        </a:defRPr>
      </a:lvl3pPr>
      <a:lvl4pPr algn="l" rtl="0" eaLnBrk="1" fontAlgn="base" hangingPunct="1">
        <a:lnSpc>
          <a:spcPct val="90000"/>
        </a:lnSpc>
        <a:spcBef>
          <a:spcPct val="0"/>
        </a:spcBef>
        <a:spcAft>
          <a:spcPct val="0"/>
        </a:spcAft>
        <a:defRPr sz="2000" b="1">
          <a:solidFill>
            <a:schemeClr val="bg1"/>
          </a:solidFill>
          <a:latin typeface="Tahoma" charset="0"/>
          <a:cs typeface="Tahoma" charset="0"/>
        </a:defRPr>
      </a:lvl4pPr>
      <a:lvl5pPr algn="l" rtl="0" eaLnBrk="1" fontAlgn="base" hangingPunct="1">
        <a:lnSpc>
          <a:spcPct val="90000"/>
        </a:lnSpc>
        <a:spcBef>
          <a:spcPct val="0"/>
        </a:spcBef>
        <a:spcAft>
          <a:spcPct val="0"/>
        </a:spcAft>
        <a:defRPr sz="2000" b="1">
          <a:solidFill>
            <a:schemeClr val="bg1"/>
          </a:solidFill>
          <a:latin typeface="Tahoma" charset="0"/>
          <a:cs typeface="Tahoma" charset="0"/>
        </a:defRPr>
      </a:lvl5pPr>
      <a:lvl6pPr marL="457200" algn="l" rtl="0" eaLnBrk="1" fontAlgn="base" hangingPunct="1">
        <a:lnSpc>
          <a:spcPct val="90000"/>
        </a:lnSpc>
        <a:spcBef>
          <a:spcPct val="0"/>
        </a:spcBef>
        <a:spcAft>
          <a:spcPct val="0"/>
        </a:spcAft>
        <a:defRPr sz="2000" b="1">
          <a:solidFill>
            <a:schemeClr val="bg1"/>
          </a:solidFill>
          <a:latin typeface="Tahoma" charset="0"/>
          <a:cs typeface="Tahoma" charset="0"/>
        </a:defRPr>
      </a:lvl6pPr>
      <a:lvl7pPr marL="914400" algn="l" rtl="0" eaLnBrk="1" fontAlgn="base" hangingPunct="1">
        <a:lnSpc>
          <a:spcPct val="90000"/>
        </a:lnSpc>
        <a:spcBef>
          <a:spcPct val="0"/>
        </a:spcBef>
        <a:spcAft>
          <a:spcPct val="0"/>
        </a:spcAft>
        <a:defRPr sz="2000" b="1">
          <a:solidFill>
            <a:schemeClr val="bg1"/>
          </a:solidFill>
          <a:latin typeface="Tahoma" charset="0"/>
          <a:cs typeface="Tahoma" charset="0"/>
        </a:defRPr>
      </a:lvl7pPr>
      <a:lvl8pPr marL="1371600" algn="l" rtl="0" eaLnBrk="1" fontAlgn="base" hangingPunct="1">
        <a:lnSpc>
          <a:spcPct val="90000"/>
        </a:lnSpc>
        <a:spcBef>
          <a:spcPct val="0"/>
        </a:spcBef>
        <a:spcAft>
          <a:spcPct val="0"/>
        </a:spcAft>
        <a:defRPr sz="2000" b="1">
          <a:solidFill>
            <a:schemeClr val="bg1"/>
          </a:solidFill>
          <a:latin typeface="Tahoma" charset="0"/>
          <a:cs typeface="Tahoma" charset="0"/>
        </a:defRPr>
      </a:lvl8pPr>
      <a:lvl9pPr marL="1828800" algn="l" rtl="0" eaLnBrk="1" fontAlgn="base" hangingPunct="1">
        <a:lnSpc>
          <a:spcPct val="90000"/>
        </a:lnSpc>
        <a:spcBef>
          <a:spcPct val="0"/>
        </a:spcBef>
        <a:spcAft>
          <a:spcPct val="0"/>
        </a:spcAft>
        <a:defRPr sz="2000" b="1">
          <a:solidFill>
            <a:schemeClr val="bg1"/>
          </a:solidFill>
          <a:latin typeface="Tahoma" charset="0"/>
          <a:cs typeface="Tahoma" charset="0"/>
        </a:defRPr>
      </a:lvl9pPr>
    </p:titleStyle>
    <p:bodyStyle>
      <a:lvl1pPr marL="177800" indent="-177800" algn="l" rtl="0" eaLnBrk="1" fontAlgn="base" hangingPunct="1">
        <a:lnSpc>
          <a:spcPct val="125000"/>
        </a:lnSpc>
        <a:spcBef>
          <a:spcPts val="0"/>
        </a:spcBef>
        <a:spcAft>
          <a:spcPct val="0"/>
        </a:spcAft>
        <a:buClr>
          <a:srgbClr val="005050"/>
        </a:buClr>
        <a:buSzPct val="100000"/>
        <a:buFont typeface="Verdana" pitchFamily="34" charset="0"/>
        <a:buChar char="•"/>
        <a:defRPr sz="2000" b="0">
          <a:solidFill>
            <a:srgbClr val="002D2D"/>
          </a:solidFill>
          <a:latin typeface="+mn-lt"/>
          <a:ea typeface="+mn-ea"/>
          <a:cs typeface="+mn-cs"/>
        </a:defRPr>
      </a:lvl1pPr>
      <a:lvl2pPr marL="355600" indent="-177800" algn="l" rtl="0" eaLnBrk="1" fontAlgn="base" hangingPunct="1">
        <a:lnSpc>
          <a:spcPct val="125000"/>
        </a:lnSpc>
        <a:spcBef>
          <a:spcPts val="0"/>
        </a:spcBef>
        <a:spcAft>
          <a:spcPct val="0"/>
        </a:spcAft>
        <a:buClr>
          <a:srgbClr val="005050"/>
        </a:buClr>
        <a:buFont typeface="Verdana" pitchFamily="34" charset="0"/>
        <a:buChar char="‒"/>
        <a:defRPr sz="1800">
          <a:solidFill>
            <a:srgbClr val="002D2D"/>
          </a:solidFill>
          <a:latin typeface="+mn-lt"/>
          <a:cs typeface="+mn-cs"/>
        </a:defRPr>
      </a:lvl2pPr>
      <a:lvl3pPr marL="531813" indent="-176213" algn="l" rtl="0" eaLnBrk="1" fontAlgn="base" hangingPunct="1">
        <a:lnSpc>
          <a:spcPct val="125000"/>
        </a:lnSpc>
        <a:spcBef>
          <a:spcPts val="0"/>
        </a:spcBef>
        <a:spcAft>
          <a:spcPct val="0"/>
        </a:spcAft>
        <a:buClr>
          <a:srgbClr val="005050"/>
        </a:buClr>
        <a:buSzPct val="100000"/>
        <a:buChar char="•"/>
        <a:defRPr sz="1600">
          <a:solidFill>
            <a:srgbClr val="002D2D"/>
          </a:solidFill>
          <a:latin typeface="+mn-lt"/>
          <a:cs typeface="+mn-cs"/>
        </a:defRPr>
      </a:lvl3pPr>
      <a:lvl4pPr marL="736600" indent="-204788" algn="l" rtl="0" eaLnBrk="1" fontAlgn="base" hangingPunct="1">
        <a:lnSpc>
          <a:spcPct val="125000"/>
        </a:lnSpc>
        <a:spcBef>
          <a:spcPts val="0"/>
        </a:spcBef>
        <a:spcAft>
          <a:spcPct val="0"/>
        </a:spcAft>
        <a:buClr>
          <a:srgbClr val="005050"/>
        </a:buClr>
        <a:buChar char="–"/>
        <a:defRPr sz="1400">
          <a:solidFill>
            <a:srgbClr val="002D2D"/>
          </a:solidFill>
          <a:latin typeface="+mn-lt"/>
          <a:cs typeface="+mn-cs"/>
        </a:defRPr>
      </a:lvl4pPr>
      <a:lvl5pPr marL="900113" indent="-176213" algn="l" rtl="0" eaLnBrk="1" fontAlgn="base" hangingPunct="1">
        <a:lnSpc>
          <a:spcPct val="125000"/>
        </a:lnSpc>
        <a:spcBef>
          <a:spcPts val="0"/>
        </a:spcBef>
        <a:spcAft>
          <a:spcPct val="0"/>
        </a:spcAft>
        <a:buClr>
          <a:srgbClr val="005050"/>
        </a:buClr>
        <a:buChar char="•"/>
        <a:defRPr sz="1400" baseline="0">
          <a:solidFill>
            <a:srgbClr val="002D2D"/>
          </a:solidFill>
          <a:latin typeface="+mn-lt"/>
          <a:cs typeface="+mn-cs"/>
        </a:defRPr>
      </a:lvl5pPr>
      <a:lvl6pPr marL="1089025" indent="-174625" algn="l" rtl="0" eaLnBrk="1" fontAlgn="base" hangingPunct="1">
        <a:spcBef>
          <a:spcPct val="20000"/>
        </a:spcBef>
        <a:spcAft>
          <a:spcPct val="0"/>
        </a:spcAft>
        <a:buClr>
          <a:srgbClr val="005050"/>
        </a:buClr>
        <a:buFont typeface="Verdana" pitchFamily="34" charset="0"/>
        <a:buChar char="•"/>
        <a:defRPr sz="1400">
          <a:solidFill>
            <a:srgbClr val="002D2D"/>
          </a:solidFill>
          <a:latin typeface="+mn-lt"/>
          <a:cs typeface="+mn-cs"/>
        </a:defRPr>
      </a:lvl6pPr>
      <a:lvl7pPr marL="1292225" indent="-174625" algn="l" rtl="0" eaLnBrk="1" fontAlgn="base" hangingPunct="1">
        <a:spcBef>
          <a:spcPct val="20000"/>
        </a:spcBef>
        <a:spcAft>
          <a:spcPct val="0"/>
        </a:spcAft>
        <a:buClr>
          <a:srgbClr val="005050"/>
        </a:buClr>
        <a:buFont typeface="Arial" pitchFamily="34" charset="0"/>
        <a:buChar char="•"/>
        <a:defRPr sz="1400">
          <a:solidFill>
            <a:srgbClr val="002D2D"/>
          </a:solidFill>
          <a:latin typeface="+mn-lt"/>
          <a:cs typeface="+mn-cs"/>
        </a:defRPr>
      </a:lvl7pPr>
      <a:lvl8pPr marL="1524000" indent="-231775" algn="l" rtl="0" eaLnBrk="1" fontAlgn="base" hangingPunct="1">
        <a:spcBef>
          <a:spcPct val="20000"/>
        </a:spcBef>
        <a:spcAft>
          <a:spcPct val="0"/>
        </a:spcAft>
        <a:buClr>
          <a:srgbClr val="005050"/>
        </a:buClr>
        <a:buSzPct val="100000"/>
        <a:buFont typeface="Arial" pitchFamily="34" charset="0"/>
        <a:buChar char="•"/>
        <a:defRPr sz="1400">
          <a:solidFill>
            <a:srgbClr val="002D2D"/>
          </a:solidFill>
          <a:latin typeface="+mn-lt"/>
          <a:cs typeface="+mn-cs"/>
        </a:defRPr>
      </a:lvl8pPr>
      <a:lvl9pPr marL="2368550" indent="-182563" algn="l" rtl="0" eaLnBrk="1" fontAlgn="base" hangingPunct="1">
        <a:spcBef>
          <a:spcPct val="20000"/>
        </a:spcBef>
        <a:spcAft>
          <a:spcPct val="0"/>
        </a:spcAft>
        <a:buClr>
          <a:srgbClr val="F04141"/>
        </a:buClr>
        <a:buChar char="•"/>
        <a:defRPr sz="1400">
          <a:solidFill>
            <a:srgbClr val="002D2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footer2.png"/>
          <p:cNvPicPr>
            <a:picLocks noChangeAspect="1"/>
          </p:cNvPicPr>
          <p:nvPr/>
        </p:nvPicPr>
        <p:blipFill rotWithShape="1">
          <a:blip r:embed="rId39" cstate="email">
            <a:extLst>
              <a:ext uri="{28A0092B-C50C-407E-A947-70E740481C1C}">
                <a14:useLocalDpi xmlns:a14="http://schemas.microsoft.com/office/drawing/2010/main" val="0"/>
              </a:ext>
            </a:extLst>
          </a:blip>
          <a:srcRect/>
          <a:stretch/>
        </p:blipFill>
        <p:spPr>
          <a:xfrm flipV="1">
            <a:off x="609" y="1020244"/>
            <a:ext cx="9143391" cy="295338"/>
          </a:xfrm>
          <a:prstGeom prst="rect">
            <a:avLst/>
          </a:prstGeom>
        </p:spPr>
      </p:pic>
      <p:sp>
        <p:nvSpPr>
          <p:cNvPr id="21" name="Title Placeholder 20"/>
          <p:cNvSpPr>
            <a:spLocks noGrp="1"/>
          </p:cNvSpPr>
          <p:nvPr>
            <p:ph type="title"/>
          </p:nvPr>
        </p:nvSpPr>
        <p:spPr>
          <a:xfrm>
            <a:off x="325651" y="84075"/>
            <a:ext cx="8229600" cy="555095"/>
          </a:xfrm>
          <a:prstGeom prst="rect">
            <a:avLst/>
          </a:prstGeom>
        </p:spPr>
        <p:txBody>
          <a:bodyPr vert="horz" lIns="91440" tIns="45720" rIns="91440" bIns="45720" rtlCol="0" anchor="ctr">
            <a:normAutofit/>
          </a:bodyPr>
          <a:lstStyle/>
          <a:p>
            <a:r>
              <a:rPr lang="en-US" dirty="0"/>
              <a:t>Presentation Header Text</a:t>
            </a:r>
          </a:p>
        </p:txBody>
      </p:sp>
      <p:pic>
        <p:nvPicPr>
          <p:cNvPr id="13" name="Picture 12"/>
          <p:cNvPicPr>
            <a:picLocks noChangeAspect="1"/>
          </p:cNvPicPr>
          <p:nvPr/>
        </p:nvPicPr>
        <p:blipFill>
          <a:blip r:embed="rId40" cstate="email"/>
          <a:stretch>
            <a:fillRect/>
          </a:stretch>
        </p:blipFill>
        <p:spPr>
          <a:xfrm>
            <a:off x="0" y="6341533"/>
            <a:ext cx="9144000" cy="516467"/>
          </a:xfrm>
          <a:prstGeom prst="rect">
            <a:avLst/>
          </a:prstGeom>
        </p:spPr>
      </p:pic>
      <p:pic>
        <p:nvPicPr>
          <p:cNvPr id="17" name="Picture 16" descr="footer2.png"/>
          <p:cNvPicPr>
            <a:picLocks noChangeAspect="1"/>
          </p:cNvPicPr>
          <p:nvPr/>
        </p:nvPicPr>
        <p:blipFill rotWithShape="1">
          <a:blip r:embed="rId39" cstate="email">
            <a:extLst>
              <a:ext uri="{28A0092B-C50C-407E-A947-70E740481C1C}">
                <a14:useLocalDpi xmlns:a14="http://schemas.microsoft.com/office/drawing/2010/main" val="0"/>
              </a:ext>
            </a:extLst>
          </a:blip>
          <a:srcRect/>
          <a:stretch/>
        </p:blipFill>
        <p:spPr>
          <a:xfrm rot="10800000" flipH="1" flipV="1">
            <a:off x="609" y="6046195"/>
            <a:ext cx="9144608" cy="295338"/>
          </a:xfrm>
          <a:prstGeom prst="rect">
            <a:avLst/>
          </a:prstGeom>
        </p:spPr>
      </p:pic>
      <p:pic>
        <p:nvPicPr>
          <p:cNvPr id="12" name="Picture 11" descr="ACI-horiz_black_CMYK.png"/>
          <p:cNvPicPr>
            <a:picLocks noChangeAspect="1"/>
          </p:cNvPicPr>
          <p:nvPr/>
        </p:nvPicPr>
        <p:blipFill>
          <a:blip r:embed="rId41"/>
          <a:stretch>
            <a:fillRect/>
          </a:stretch>
        </p:blipFill>
        <p:spPr>
          <a:xfrm>
            <a:off x="6981342" y="6481933"/>
            <a:ext cx="1468391" cy="244732"/>
          </a:xfrm>
          <a:prstGeom prst="rect">
            <a:avLst/>
          </a:prstGeom>
        </p:spPr>
      </p:pic>
      <p:pic>
        <p:nvPicPr>
          <p:cNvPr id="16" name="Picture 15" descr="blue.png"/>
          <p:cNvPicPr>
            <a:picLocks noChangeAspect="1"/>
          </p:cNvPicPr>
          <p:nvPr/>
        </p:nvPicPr>
        <p:blipFill>
          <a:blip r:embed="rId42"/>
          <a:stretch>
            <a:fillRect/>
          </a:stretch>
        </p:blipFill>
        <p:spPr>
          <a:xfrm>
            <a:off x="336023" y="6401936"/>
            <a:ext cx="389558" cy="389558"/>
          </a:xfrm>
          <a:prstGeom prst="rect">
            <a:avLst/>
          </a:prstGeom>
        </p:spPr>
      </p:pic>
      <p:sp>
        <p:nvSpPr>
          <p:cNvPr id="11" name="TextBox 10"/>
          <p:cNvSpPr txBox="1"/>
          <p:nvPr/>
        </p:nvSpPr>
        <p:spPr>
          <a:xfrm>
            <a:off x="8449733" y="6449666"/>
            <a:ext cx="491219" cy="276999"/>
          </a:xfrm>
          <a:prstGeom prst="rect">
            <a:avLst/>
          </a:prstGeom>
          <a:noFill/>
        </p:spPr>
        <p:txBody>
          <a:bodyPr wrap="square" rtlCol="0">
            <a:spAutoFit/>
          </a:bodyPr>
          <a:lstStyle/>
          <a:p>
            <a:pPr algn="r"/>
            <a:fld id="{996AB529-7E1E-4A86-835F-E0AE60E065DC}" type="slidenum">
              <a:rPr lang="en-US" sz="1200" b="0" baseline="0" smtClean="0">
                <a:solidFill>
                  <a:schemeClr val="bg2"/>
                </a:solidFill>
                <a:latin typeface="Arial" pitchFamily="34" charset="0"/>
              </a:rPr>
              <a:pPr algn="r"/>
              <a:t>‹#›</a:t>
            </a:fld>
            <a:endParaRPr lang="en-US" sz="1200" b="0" baseline="0" dirty="0">
              <a:solidFill>
                <a:schemeClr val="bg2"/>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7804" r:id="rId1"/>
    <p:sldLayoutId id="2147487805" r:id="rId2"/>
    <p:sldLayoutId id="2147487806" r:id="rId3"/>
    <p:sldLayoutId id="2147487807" r:id="rId4"/>
    <p:sldLayoutId id="2147487808" r:id="rId5"/>
    <p:sldLayoutId id="2147487809" r:id="rId6"/>
    <p:sldLayoutId id="2147487810" r:id="rId7"/>
    <p:sldLayoutId id="2147487811" r:id="rId8"/>
    <p:sldLayoutId id="2147487812" r:id="rId9"/>
    <p:sldLayoutId id="2147487813" r:id="rId10"/>
    <p:sldLayoutId id="2147487814" r:id="rId11"/>
    <p:sldLayoutId id="2147487815" r:id="rId12"/>
    <p:sldLayoutId id="2147487816" r:id="rId13"/>
    <p:sldLayoutId id="2147487817" r:id="rId14"/>
    <p:sldLayoutId id="2147487818" r:id="rId15"/>
    <p:sldLayoutId id="2147487819" r:id="rId16"/>
    <p:sldLayoutId id="2147487820" r:id="rId17"/>
    <p:sldLayoutId id="2147487821" r:id="rId18"/>
    <p:sldLayoutId id="2147487822" r:id="rId19"/>
    <p:sldLayoutId id="2147487823" r:id="rId20"/>
    <p:sldLayoutId id="2147487824" r:id="rId21"/>
    <p:sldLayoutId id="2147487825" r:id="rId22"/>
    <p:sldLayoutId id="2147487826" r:id="rId23"/>
    <p:sldLayoutId id="2147487827" r:id="rId24"/>
    <p:sldLayoutId id="2147487829" r:id="rId25"/>
    <p:sldLayoutId id="2147487743" r:id="rId26"/>
    <p:sldLayoutId id="2147487744" r:id="rId27"/>
    <p:sldLayoutId id="2147487745" r:id="rId28"/>
    <p:sldLayoutId id="2147487746" r:id="rId29"/>
    <p:sldLayoutId id="2147487703" r:id="rId30"/>
    <p:sldLayoutId id="2147487706" r:id="rId31"/>
    <p:sldLayoutId id="2147487707" r:id="rId32"/>
    <p:sldLayoutId id="2147487708" r:id="rId33"/>
    <p:sldLayoutId id="2147487709" r:id="rId34"/>
    <p:sldLayoutId id="2147487747" r:id="rId35"/>
    <p:sldLayoutId id="2147487834" r:id="rId36"/>
    <p:sldLayoutId id="2147487835" r:id="rId37"/>
  </p:sldLayoutIdLst>
  <p:hf sldNum="0" hdr="0" ftr="0" dt="0"/>
  <p:txStyles>
    <p:title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8525" y="5363110"/>
            <a:ext cx="4300918" cy="369888"/>
          </a:xfrm>
        </p:spPr>
        <p:txBody>
          <a:bodyPr/>
          <a:lstStyle/>
          <a:p>
            <a:r>
              <a:rPr lang="en-US" sz="1600" dirty="0"/>
              <a:t>The more we help, the more we succeed.</a:t>
            </a:r>
          </a:p>
          <a:p>
            <a:endParaRPr lang="en-US" dirty="0"/>
          </a:p>
        </p:txBody>
      </p:sp>
      <p:sp>
        <p:nvSpPr>
          <p:cNvPr id="2" name="Title 1"/>
          <p:cNvSpPr>
            <a:spLocks noGrp="1"/>
          </p:cNvSpPr>
          <p:nvPr>
            <p:ph type="title"/>
          </p:nvPr>
        </p:nvSpPr>
        <p:spPr>
          <a:xfrm>
            <a:off x="688525" y="3797329"/>
            <a:ext cx="3962400" cy="1179916"/>
          </a:xfrm>
        </p:spPr>
        <p:txBody>
          <a:bodyPr>
            <a:normAutofit/>
          </a:bodyPr>
          <a:lstStyle/>
          <a:p>
            <a:r>
              <a:rPr lang="en-US" cap="none" dirty="0"/>
              <a:t>JAVA 8, 9, 10</a:t>
            </a:r>
            <a:br>
              <a:rPr lang="en-US" cap="none" dirty="0"/>
            </a:br>
            <a:r>
              <a:rPr lang="en-US" cap="none" dirty="0"/>
              <a:t>Main Features</a:t>
            </a:r>
          </a:p>
        </p:txBody>
      </p:sp>
      <p:sp>
        <p:nvSpPr>
          <p:cNvPr id="4" name="Text Placeholder 3"/>
          <p:cNvSpPr>
            <a:spLocks noGrp="1"/>
          </p:cNvSpPr>
          <p:nvPr>
            <p:ph type="body" sz="quarter" idx="4294967295"/>
          </p:nvPr>
        </p:nvSpPr>
        <p:spPr>
          <a:xfrm>
            <a:off x="5748338" y="5842000"/>
            <a:ext cx="3395662" cy="584200"/>
          </a:xfrm>
          <a:prstGeom prst="rect">
            <a:avLst/>
          </a:prstGeom>
        </p:spPr>
        <p:txBody>
          <a:bodyPr/>
          <a:lstStyle/>
          <a:p>
            <a:pPr marL="0" indent="0">
              <a:buNone/>
            </a:pPr>
            <a:r>
              <a:rPr lang="en-US" sz="1800" b="1" i="1" dirty="0">
                <a:solidFill>
                  <a:schemeClr val="tx2"/>
                </a:solidFill>
              </a:rPr>
              <a:t>Samveg Lunawat</a:t>
            </a:r>
          </a:p>
          <a:p>
            <a:pPr marL="0" indent="0">
              <a:buNone/>
            </a:pPr>
            <a:r>
              <a:rPr lang="en-US" sz="1300" i="1" dirty="0">
                <a:solidFill>
                  <a:schemeClr val="tx2"/>
                </a:solidFill>
              </a:rPr>
              <a:t>December 18</a:t>
            </a:r>
            <a:r>
              <a:rPr lang="en-US" sz="1300" i="1" baseline="30000" dirty="0">
                <a:solidFill>
                  <a:schemeClr val="tx2"/>
                </a:solidFill>
              </a:rPr>
              <a:t>th</a:t>
            </a:r>
            <a:r>
              <a:rPr lang="en-US" sz="1300" i="1" dirty="0">
                <a:solidFill>
                  <a:schemeClr val="tx2"/>
                </a:solidFill>
              </a:rPr>
              <a:t> , 2019</a:t>
            </a:r>
          </a:p>
        </p:txBody>
      </p:sp>
    </p:spTree>
    <p:extLst>
      <p:ext uri="{BB962C8B-B14F-4D97-AF65-F5344CB8AC3E}">
        <p14:creationId xmlns:p14="http://schemas.microsoft.com/office/powerpoint/2010/main" val="156661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3"/>
          </p:nvPr>
        </p:nvSpPr>
        <p:spPr/>
        <p:txBody>
          <a:bodyPr/>
          <a:lstStyle/>
          <a:p>
            <a:r>
              <a:rPr lang="en-US" dirty="0"/>
              <a:t>Confidential</a:t>
            </a:r>
          </a:p>
        </p:txBody>
      </p:sp>
      <p:sp>
        <p:nvSpPr>
          <p:cNvPr id="6" name="Textplatzhalter 5"/>
          <p:cNvSpPr>
            <a:spLocks noGrp="1"/>
          </p:cNvSpPr>
          <p:nvPr>
            <p:ph type="body" sz="quarter" idx="24"/>
          </p:nvPr>
        </p:nvSpPr>
        <p:spPr>
          <a:xfrm>
            <a:off x="431997" y="1615314"/>
            <a:ext cx="8280003" cy="4209485"/>
          </a:xfrm>
        </p:spPr>
        <p:txBody>
          <a:bodyPr/>
          <a:lstStyle/>
          <a:p>
            <a:r>
              <a:rPr lang="en-US" b="0" i="1" dirty="0"/>
              <a:t>Java 8 features</a:t>
            </a:r>
          </a:p>
          <a:p>
            <a:r>
              <a:rPr lang="en-US" b="0" i="1" dirty="0"/>
              <a:t>Java 9 features</a:t>
            </a:r>
          </a:p>
          <a:p>
            <a:r>
              <a:rPr lang="en-US" b="0" i="1" dirty="0"/>
              <a:t>Java 10 features</a:t>
            </a:r>
          </a:p>
          <a:p>
            <a:r>
              <a:rPr lang="en-US" b="0" i="1" dirty="0"/>
              <a:t>Q&amp;A</a:t>
            </a:r>
          </a:p>
        </p:txBody>
      </p:sp>
      <p:sp>
        <p:nvSpPr>
          <p:cNvPr id="4" name="Titel 3"/>
          <p:cNvSpPr>
            <a:spLocks noGrp="1"/>
          </p:cNvSpPr>
          <p:nvPr>
            <p:ph type="title"/>
          </p:nvPr>
        </p:nvSpPr>
        <p:spPr/>
        <p:txBody>
          <a:bodyPr/>
          <a:lstStyle/>
          <a:p>
            <a:r>
              <a:rPr lang="en-US" b="0" i="1" dirty="0"/>
              <a:t>Agenda</a:t>
            </a:r>
          </a:p>
        </p:txBody>
      </p:sp>
      <p:sp>
        <p:nvSpPr>
          <p:cNvPr id="5" name="Foliennummernplatzhalter 4"/>
          <p:cNvSpPr>
            <a:spLocks noGrp="1"/>
          </p:cNvSpPr>
          <p:nvPr>
            <p:ph type="sldNum" sz="quarter" idx="4"/>
          </p:nvPr>
        </p:nvSpPr>
        <p:spPr/>
        <p:txBody>
          <a:bodyPr/>
          <a:lstStyle/>
          <a:p>
            <a:fld id="{BB7F249F-CCCE-DA49-A761-E31751E19E88}" type="slidenum">
              <a:rPr lang="en-US" noProof="0" smtClean="0"/>
              <a:pPr/>
              <a:t>2</a:t>
            </a:fld>
            <a:endParaRPr lang="en-US" noProof="0" dirty="0"/>
          </a:p>
        </p:txBody>
      </p:sp>
    </p:spTree>
    <p:extLst>
      <p:ext uri="{BB962C8B-B14F-4D97-AF65-F5344CB8AC3E}">
        <p14:creationId xmlns:p14="http://schemas.microsoft.com/office/powerpoint/2010/main" val="591571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38" y="84075"/>
            <a:ext cx="8229600" cy="555095"/>
          </a:xfrm>
        </p:spPr>
        <p:txBody>
          <a:bodyPr/>
          <a:lstStyle/>
          <a:p>
            <a:r>
              <a:rPr lang="en-US" b="0" i="1" dirty="0"/>
              <a:t>Java 8 Features</a:t>
            </a:r>
          </a:p>
        </p:txBody>
      </p:sp>
      <p:sp>
        <p:nvSpPr>
          <p:cNvPr id="5" name="Text Placeholder 4"/>
          <p:cNvSpPr>
            <a:spLocks noGrp="1"/>
          </p:cNvSpPr>
          <p:nvPr>
            <p:ph type="body" sz="quarter" idx="14"/>
          </p:nvPr>
        </p:nvSpPr>
        <p:spPr>
          <a:xfrm>
            <a:off x="716055" y="1318627"/>
            <a:ext cx="8078021" cy="5134128"/>
          </a:xfrm>
        </p:spPr>
        <p:txBody>
          <a:bodyPr/>
          <a:lstStyle/>
          <a:p>
            <a:pPr>
              <a:lnSpc>
                <a:spcPct val="150000"/>
              </a:lnSpc>
            </a:pPr>
            <a:r>
              <a:rPr lang="en-US" dirty="0"/>
              <a:t>Default methods in the interface.</a:t>
            </a:r>
          </a:p>
          <a:p>
            <a:pPr>
              <a:lnSpc>
                <a:spcPct val="150000"/>
              </a:lnSpc>
            </a:pPr>
            <a:r>
              <a:rPr lang="en-US" dirty="0"/>
              <a:t>Static methods in interface</a:t>
            </a:r>
          </a:p>
          <a:p>
            <a:pPr>
              <a:lnSpc>
                <a:spcPct val="150000"/>
              </a:lnSpc>
            </a:pPr>
            <a:r>
              <a:rPr lang="en-US" dirty="0"/>
              <a:t>Multiple Inheritance </a:t>
            </a:r>
          </a:p>
          <a:p>
            <a:pPr>
              <a:lnSpc>
                <a:spcPct val="150000"/>
              </a:lnSpc>
            </a:pPr>
            <a:r>
              <a:rPr lang="en-US" dirty="0"/>
              <a:t>Functional Interface</a:t>
            </a:r>
          </a:p>
          <a:p>
            <a:pPr>
              <a:lnSpc>
                <a:spcPct val="150000"/>
              </a:lnSpc>
            </a:pPr>
            <a:r>
              <a:rPr lang="en-US" dirty="0"/>
              <a:t>Lambda Expressions</a:t>
            </a:r>
          </a:p>
          <a:p>
            <a:pPr>
              <a:lnSpc>
                <a:spcPct val="150000"/>
              </a:lnSpc>
            </a:pPr>
            <a:r>
              <a:rPr lang="en-US" dirty="0"/>
              <a:t>Internal iteration vs external iteration - </a:t>
            </a:r>
            <a:r>
              <a:rPr lang="en-US" dirty="0" err="1"/>
              <a:t>ForEach</a:t>
            </a:r>
            <a:endParaRPr lang="en-US" dirty="0"/>
          </a:p>
          <a:p>
            <a:pPr>
              <a:lnSpc>
                <a:spcPct val="150000"/>
              </a:lnSpc>
            </a:pPr>
            <a:r>
              <a:rPr lang="en-US" dirty="0"/>
              <a:t>Method Reference</a:t>
            </a:r>
          </a:p>
          <a:p>
            <a:pPr>
              <a:lnSpc>
                <a:spcPct val="150000"/>
              </a:lnSpc>
            </a:pPr>
            <a:r>
              <a:rPr lang="en-US" dirty="0"/>
              <a:t>Optional Class</a:t>
            </a:r>
          </a:p>
          <a:p>
            <a:pPr>
              <a:lnSpc>
                <a:spcPct val="150000"/>
              </a:lnSpc>
            </a:pPr>
            <a:r>
              <a:rPr lang="en-US" dirty="0" err="1"/>
              <a:t>StringJoiner</a:t>
            </a:r>
            <a:r>
              <a:rPr lang="en-US" dirty="0"/>
              <a:t> – Uses StringBuilder internally </a:t>
            </a:r>
          </a:p>
          <a:p>
            <a:pPr lvl="1"/>
            <a:r>
              <a:rPr lang="en-US" dirty="0"/>
              <a:t>Used to join the String.</a:t>
            </a:r>
          </a:p>
          <a:p>
            <a:endParaRPr lang="en-US" dirty="0"/>
          </a:p>
          <a:p>
            <a:endParaRPr lang="en-US" dirty="0"/>
          </a:p>
        </p:txBody>
      </p:sp>
    </p:spTree>
    <p:extLst>
      <p:ext uri="{BB962C8B-B14F-4D97-AF65-F5344CB8AC3E}">
        <p14:creationId xmlns:p14="http://schemas.microsoft.com/office/powerpoint/2010/main" val="1077380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B743-9B6B-4D29-A57B-29100157A754}"/>
              </a:ext>
            </a:extLst>
          </p:cNvPr>
          <p:cNvSpPr>
            <a:spLocks noGrp="1"/>
          </p:cNvSpPr>
          <p:nvPr>
            <p:ph type="title"/>
          </p:nvPr>
        </p:nvSpPr>
        <p:spPr/>
        <p:txBody>
          <a:bodyPr/>
          <a:lstStyle/>
          <a:p>
            <a:r>
              <a:rPr lang="en-US" b="0" i="1" dirty="0"/>
              <a:t>Java 8 Features – Continue..</a:t>
            </a:r>
          </a:p>
        </p:txBody>
      </p:sp>
      <p:sp>
        <p:nvSpPr>
          <p:cNvPr id="3" name="Text Placeholder 2">
            <a:extLst>
              <a:ext uri="{FF2B5EF4-FFF2-40B4-BE49-F238E27FC236}">
                <a16:creationId xmlns:a16="http://schemas.microsoft.com/office/drawing/2014/main" id="{D1C41F90-CCE9-4C17-842A-579BC2280D33}"/>
              </a:ext>
            </a:extLst>
          </p:cNvPr>
          <p:cNvSpPr>
            <a:spLocks noGrp="1"/>
          </p:cNvSpPr>
          <p:nvPr>
            <p:ph type="body" sz="quarter" idx="13"/>
          </p:nvPr>
        </p:nvSpPr>
        <p:spPr/>
        <p:txBody>
          <a:bodyPr/>
          <a:lstStyle/>
          <a:p>
            <a:r>
              <a:rPr lang="en-US" dirty="0"/>
              <a:t>Consumer, Predicate</a:t>
            </a:r>
          </a:p>
          <a:p>
            <a:endParaRPr lang="en-US" dirty="0"/>
          </a:p>
        </p:txBody>
      </p:sp>
      <p:pic>
        <p:nvPicPr>
          <p:cNvPr id="6" name="Picture 5">
            <a:extLst>
              <a:ext uri="{FF2B5EF4-FFF2-40B4-BE49-F238E27FC236}">
                <a16:creationId xmlns:a16="http://schemas.microsoft.com/office/drawing/2014/main" id="{A1B4F7A7-EFBA-4966-BF3A-E9651A89A4AA}"/>
              </a:ext>
            </a:extLst>
          </p:cNvPr>
          <p:cNvPicPr>
            <a:picLocks noChangeAspect="1"/>
          </p:cNvPicPr>
          <p:nvPr/>
        </p:nvPicPr>
        <p:blipFill>
          <a:blip r:embed="rId2"/>
          <a:stretch>
            <a:fillRect/>
          </a:stretch>
        </p:blipFill>
        <p:spPr>
          <a:xfrm>
            <a:off x="632884" y="1374121"/>
            <a:ext cx="8064307" cy="4109757"/>
          </a:xfrm>
          <a:prstGeom prst="rect">
            <a:avLst/>
          </a:prstGeom>
        </p:spPr>
      </p:pic>
    </p:spTree>
    <p:extLst>
      <p:ext uri="{BB962C8B-B14F-4D97-AF65-F5344CB8AC3E}">
        <p14:creationId xmlns:p14="http://schemas.microsoft.com/office/powerpoint/2010/main" val="221808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78BC-7014-450F-807B-A16571DD5D8B}"/>
              </a:ext>
            </a:extLst>
          </p:cNvPr>
          <p:cNvSpPr>
            <a:spLocks noGrp="1"/>
          </p:cNvSpPr>
          <p:nvPr>
            <p:ph type="title"/>
          </p:nvPr>
        </p:nvSpPr>
        <p:spPr/>
        <p:txBody>
          <a:bodyPr>
            <a:normAutofit/>
          </a:bodyPr>
          <a:lstStyle/>
          <a:p>
            <a:r>
              <a:rPr lang="en-US" b="0" i="1" dirty="0"/>
              <a:t>Java 9 features</a:t>
            </a:r>
          </a:p>
        </p:txBody>
      </p:sp>
      <p:sp>
        <p:nvSpPr>
          <p:cNvPr id="5" name="Text Placeholder 4">
            <a:extLst>
              <a:ext uri="{FF2B5EF4-FFF2-40B4-BE49-F238E27FC236}">
                <a16:creationId xmlns:a16="http://schemas.microsoft.com/office/drawing/2014/main" id="{7FCFF7D6-DB61-4C05-A903-829A6A58F54F}"/>
              </a:ext>
            </a:extLst>
          </p:cNvPr>
          <p:cNvSpPr>
            <a:spLocks noGrp="1"/>
          </p:cNvSpPr>
          <p:nvPr>
            <p:ph type="body" sz="quarter" idx="14"/>
          </p:nvPr>
        </p:nvSpPr>
        <p:spPr>
          <a:xfrm>
            <a:off x="727485" y="1425653"/>
            <a:ext cx="8078021" cy="4694592"/>
          </a:xfrm>
        </p:spPr>
        <p:txBody>
          <a:bodyPr/>
          <a:lstStyle/>
          <a:p>
            <a:r>
              <a:rPr lang="en-US" dirty="0"/>
              <a:t>Factory methods for Immutable list, set, map</a:t>
            </a:r>
          </a:p>
          <a:p>
            <a:pPr lvl="1"/>
            <a:r>
              <a:rPr lang="en-US" dirty="0"/>
              <a:t>In Java SE 8 and earlier versions, We can use Collections class utility methods like </a:t>
            </a:r>
            <a:r>
              <a:rPr lang="en-US" b="1" dirty="0" err="1"/>
              <a:t>unmodifiableXXX</a:t>
            </a:r>
            <a:r>
              <a:rPr lang="en-US" b="1" dirty="0"/>
              <a:t> </a:t>
            </a:r>
            <a:r>
              <a:rPr lang="en-US" dirty="0"/>
              <a:t>to create Immutable collections objects. </a:t>
            </a:r>
          </a:p>
          <a:p>
            <a:pPr lvl="2"/>
            <a:r>
              <a:rPr lang="en-US" b="1" dirty="0" err="1"/>
              <a:t>E.g</a:t>
            </a:r>
            <a:r>
              <a:rPr lang="en-US" b="1" dirty="0"/>
              <a:t> </a:t>
            </a:r>
            <a:r>
              <a:rPr lang="en-US" dirty="0" err="1"/>
              <a:t>Collections.unmodifiableList</a:t>
            </a:r>
            <a:r>
              <a:rPr lang="en-US" dirty="0"/>
              <a:t>. However, methods are a tedious and verbose approach.</a:t>
            </a:r>
          </a:p>
          <a:p>
            <a:pPr marL="457200" lvl="2" indent="0">
              <a:buNone/>
            </a:pPr>
            <a:r>
              <a:rPr lang="en-US" dirty="0"/>
              <a:t>Java 9 provides methods like .Of(), which provides the immutable objects.</a:t>
            </a:r>
          </a:p>
          <a:p>
            <a:r>
              <a:rPr lang="en-US" dirty="0"/>
              <a:t>Private methods in interface.</a:t>
            </a:r>
          </a:p>
          <a:p>
            <a:pPr lvl="1"/>
            <a:r>
              <a:rPr lang="en-US" dirty="0"/>
              <a:t>Constant variables</a:t>
            </a:r>
          </a:p>
          <a:p>
            <a:pPr lvl="1"/>
            <a:r>
              <a:rPr lang="en-US" dirty="0"/>
              <a:t>Abstract methods</a:t>
            </a:r>
          </a:p>
          <a:p>
            <a:pPr lvl="1"/>
            <a:r>
              <a:rPr lang="en-US" dirty="0"/>
              <a:t>Default methods</a:t>
            </a:r>
          </a:p>
          <a:p>
            <a:pPr lvl="1"/>
            <a:r>
              <a:rPr lang="en-US" dirty="0"/>
              <a:t>Static methods</a:t>
            </a:r>
          </a:p>
          <a:p>
            <a:pPr lvl="1"/>
            <a:r>
              <a:rPr lang="en-US" dirty="0"/>
              <a:t>Private methods</a:t>
            </a:r>
          </a:p>
          <a:p>
            <a:pPr lvl="1"/>
            <a:r>
              <a:rPr lang="en-US" dirty="0"/>
              <a:t>Private Static methods</a:t>
            </a:r>
          </a:p>
          <a:p>
            <a:pPr lvl="1"/>
            <a:endParaRPr lang="en-US" dirty="0"/>
          </a:p>
        </p:txBody>
      </p:sp>
    </p:spTree>
    <p:extLst>
      <p:ext uri="{BB962C8B-B14F-4D97-AF65-F5344CB8AC3E}">
        <p14:creationId xmlns:p14="http://schemas.microsoft.com/office/powerpoint/2010/main" val="268582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BD330-363B-4BF4-BF77-7BEAEFEAE7D6}"/>
              </a:ext>
            </a:extLst>
          </p:cNvPr>
          <p:cNvSpPr>
            <a:spLocks noGrp="1"/>
          </p:cNvSpPr>
          <p:nvPr>
            <p:ph type="title"/>
          </p:nvPr>
        </p:nvSpPr>
        <p:spPr/>
        <p:txBody>
          <a:bodyPr/>
          <a:lstStyle/>
          <a:p>
            <a:r>
              <a:rPr lang="en-US" b="0" i="1" dirty="0"/>
              <a:t>Java 9 Features – Continue..</a:t>
            </a:r>
          </a:p>
        </p:txBody>
      </p:sp>
      <p:sp>
        <p:nvSpPr>
          <p:cNvPr id="3" name="Text Placeholder 2">
            <a:extLst>
              <a:ext uri="{FF2B5EF4-FFF2-40B4-BE49-F238E27FC236}">
                <a16:creationId xmlns:a16="http://schemas.microsoft.com/office/drawing/2014/main" id="{AA4DAD47-9061-4BEE-A698-FE386F67CD86}"/>
              </a:ext>
            </a:extLst>
          </p:cNvPr>
          <p:cNvSpPr>
            <a:spLocks noGrp="1"/>
          </p:cNvSpPr>
          <p:nvPr>
            <p:ph type="body" sz="quarter" idx="13"/>
          </p:nvPr>
        </p:nvSpPr>
        <p:spPr/>
        <p:txBody>
          <a:bodyPr/>
          <a:lstStyle/>
          <a:p>
            <a:r>
              <a:rPr lang="en-US" dirty="0"/>
              <a:t>Try with Resource Improvements</a:t>
            </a:r>
          </a:p>
        </p:txBody>
      </p:sp>
      <p:pic>
        <p:nvPicPr>
          <p:cNvPr id="6" name="Picture 5">
            <a:extLst>
              <a:ext uri="{FF2B5EF4-FFF2-40B4-BE49-F238E27FC236}">
                <a16:creationId xmlns:a16="http://schemas.microsoft.com/office/drawing/2014/main" id="{53968B54-62AA-4D44-BE9D-15BD508F9FC3}"/>
              </a:ext>
            </a:extLst>
          </p:cNvPr>
          <p:cNvPicPr>
            <a:picLocks noChangeAspect="1"/>
          </p:cNvPicPr>
          <p:nvPr/>
        </p:nvPicPr>
        <p:blipFill>
          <a:blip r:embed="rId2"/>
          <a:stretch>
            <a:fillRect/>
          </a:stretch>
        </p:blipFill>
        <p:spPr>
          <a:xfrm>
            <a:off x="325438" y="1425652"/>
            <a:ext cx="8479856" cy="4642639"/>
          </a:xfrm>
          <a:prstGeom prst="rect">
            <a:avLst/>
          </a:prstGeom>
        </p:spPr>
      </p:pic>
    </p:spTree>
    <p:extLst>
      <p:ext uri="{BB962C8B-B14F-4D97-AF65-F5344CB8AC3E}">
        <p14:creationId xmlns:p14="http://schemas.microsoft.com/office/powerpoint/2010/main" val="405159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1012-311E-4C69-94C0-F3261F7BFDB7}"/>
              </a:ext>
            </a:extLst>
          </p:cNvPr>
          <p:cNvSpPr>
            <a:spLocks noGrp="1"/>
          </p:cNvSpPr>
          <p:nvPr>
            <p:ph type="title"/>
          </p:nvPr>
        </p:nvSpPr>
        <p:spPr>
          <a:xfrm>
            <a:off x="325651" y="84075"/>
            <a:ext cx="8229600" cy="913452"/>
          </a:xfrm>
        </p:spPr>
        <p:txBody>
          <a:bodyPr/>
          <a:lstStyle/>
          <a:p>
            <a:r>
              <a:rPr lang="en-US" b="0" i="1" dirty="0"/>
              <a:t>Java 10 features</a:t>
            </a:r>
          </a:p>
        </p:txBody>
      </p:sp>
      <p:sp>
        <p:nvSpPr>
          <p:cNvPr id="5" name="Text Placeholder 4">
            <a:extLst>
              <a:ext uri="{FF2B5EF4-FFF2-40B4-BE49-F238E27FC236}">
                <a16:creationId xmlns:a16="http://schemas.microsoft.com/office/drawing/2014/main" id="{BB591135-51B4-4A0C-8473-9267A65D7739}"/>
              </a:ext>
            </a:extLst>
          </p:cNvPr>
          <p:cNvSpPr>
            <a:spLocks noGrp="1"/>
          </p:cNvSpPr>
          <p:nvPr>
            <p:ph type="body" sz="quarter" idx="14"/>
          </p:nvPr>
        </p:nvSpPr>
        <p:spPr>
          <a:xfrm>
            <a:off x="325651" y="1425653"/>
            <a:ext cx="8479855" cy="4808892"/>
          </a:xfrm>
        </p:spPr>
        <p:txBody>
          <a:bodyPr/>
          <a:lstStyle/>
          <a:p>
            <a:r>
              <a:rPr lang="en-US" dirty="0"/>
              <a:t>Keyword “var” (Local-Variable Type Inference)</a:t>
            </a:r>
          </a:p>
          <a:p>
            <a:pPr lvl="1"/>
            <a:r>
              <a:rPr lang="en-US" dirty="0"/>
              <a:t>var company = "</a:t>
            </a:r>
            <a:r>
              <a:rPr lang="en-US" dirty="0" err="1"/>
              <a:t>Codete</a:t>
            </a:r>
            <a:r>
              <a:rPr lang="en-US" dirty="0"/>
              <a:t>"; // infers String</a:t>
            </a:r>
          </a:p>
          <a:p>
            <a:pPr lvl="1"/>
            <a:r>
              <a:rPr lang="en-US" dirty="0"/>
              <a:t>var characters = </a:t>
            </a:r>
            <a:r>
              <a:rPr lang="en-US" dirty="0" err="1"/>
              <a:t>company.toCharArray</a:t>
            </a:r>
            <a:r>
              <a:rPr lang="en-US" dirty="0"/>
              <a:t>();</a:t>
            </a:r>
          </a:p>
          <a:p>
            <a:pPr lvl="1"/>
            <a:endParaRPr lang="en-US" dirty="0"/>
          </a:p>
          <a:p>
            <a:pPr marL="274320" lvl="1" indent="0">
              <a:buNone/>
            </a:pPr>
            <a:r>
              <a:rPr lang="en-US" dirty="0"/>
              <a:t>var numbers = </a:t>
            </a:r>
            <a:r>
              <a:rPr lang="en-US" dirty="0" err="1"/>
              <a:t>List.of</a:t>
            </a:r>
            <a:r>
              <a:rPr lang="en-US" dirty="0"/>
              <a:t>("a", "b", "c");</a:t>
            </a:r>
          </a:p>
          <a:p>
            <a:pPr marL="274320" lvl="1" indent="0">
              <a:buNone/>
            </a:pPr>
            <a:r>
              <a:rPr lang="en-US" dirty="0"/>
              <a:t>for (var nr : numbers) </a:t>
            </a:r>
          </a:p>
          <a:p>
            <a:pPr marL="274320" lvl="1" indent="0">
              <a:buNone/>
            </a:pPr>
            <a:r>
              <a:rPr lang="en-US" dirty="0"/>
              <a:t>{</a:t>
            </a:r>
          </a:p>
          <a:p>
            <a:pPr marL="274320" lvl="1" indent="0">
              <a:buNone/>
            </a:pPr>
            <a:r>
              <a:rPr lang="en-US" dirty="0"/>
              <a:t>	</a:t>
            </a:r>
            <a:r>
              <a:rPr lang="en-US" dirty="0" err="1"/>
              <a:t>System.out.print</a:t>
            </a:r>
            <a:r>
              <a:rPr lang="en-US" dirty="0"/>
              <a:t>(nr + " ");</a:t>
            </a:r>
          </a:p>
          <a:p>
            <a:pPr marL="274320" lvl="1" indent="0">
              <a:buNone/>
            </a:pPr>
            <a:r>
              <a:rPr lang="en-US" dirty="0"/>
              <a:t>}</a:t>
            </a:r>
          </a:p>
          <a:p>
            <a:pPr lvl="1"/>
            <a:r>
              <a:rPr lang="en-US" dirty="0"/>
              <a:t>var foo;</a:t>
            </a:r>
          </a:p>
          <a:p>
            <a:pPr lvl="1"/>
            <a:r>
              <a:rPr lang="en-US" dirty="0"/>
              <a:t>var </a:t>
            </a:r>
            <a:r>
              <a:rPr lang="en-US" dirty="0" err="1"/>
              <a:t>ints</a:t>
            </a:r>
            <a:r>
              <a:rPr lang="en-US" dirty="0"/>
              <a:t> = {0, 1, 2};</a:t>
            </a:r>
          </a:p>
          <a:p>
            <a:pPr lvl="1"/>
            <a:r>
              <a:rPr lang="en-US" dirty="0"/>
              <a:t>var </a:t>
            </a:r>
            <a:r>
              <a:rPr lang="en-US" dirty="0" err="1"/>
              <a:t>appendSpace</a:t>
            </a:r>
            <a:r>
              <a:rPr lang="en-US" dirty="0"/>
              <a:t> = a -&gt; a + " ";</a:t>
            </a:r>
          </a:p>
          <a:p>
            <a:endParaRPr lang="en-US" dirty="0"/>
          </a:p>
          <a:p>
            <a:pPr lvl="1"/>
            <a:r>
              <a:rPr lang="nb-NO" dirty="0"/>
              <a:t>private var getFoo() {  return "foo"; }</a:t>
            </a:r>
          </a:p>
          <a:p>
            <a:endParaRPr lang="en-US" dirty="0"/>
          </a:p>
        </p:txBody>
      </p:sp>
    </p:spTree>
    <p:extLst>
      <p:ext uri="{BB962C8B-B14F-4D97-AF65-F5344CB8AC3E}">
        <p14:creationId xmlns:p14="http://schemas.microsoft.com/office/powerpoint/2010/main" val="268454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64B4-D54D-4D00-A8A9-5AB3E786C417}"/>
              </a:ext>
            </a:extLst>
          </p:cNvPr>
          <p:cNvSpPr>
            <a:spLocks noGrp="1"/>
          </p:cNvSpPr>
          <p:nvPr>
            <p:ph type="title"/>
          </p:nvPr>
        </p:nvSpPr>
        <p:spPr/>
        <p:txBody>
          <a:bodyPr/>
          <a:lstStyle/>
          <a:p>
            <a:r>
              <a:rPr lang="en-US" b="0" i="1" dirty="0"/>
              <a:t>Java 10 Features – Continues..</a:t>
            </a:r>
          </a:p>
        </p:txBody>
      </p:sp>
      <p:sp>
        <p:nvSpPr>
          <p:cNvPr id="5" name="Text Placeholder 4">
            <a:extLst>
              <a:ext uri="{FF2B5EF4-FFF2-40B4-BE49-F238E27FC236}">
                <a16:creationId xmlns:a16="http://schemas.microsoft.com/office/drawing/2014/main" id="{8F4CF805-A1CE-4393-B5EE-945FA1508639}"/>
              </a:ext>
            </a:extLst>
          </p:cNvPr>
          <p:cNvSpPr>
            <a:spLocks noGrp="1"/>
          </p:cNvSpPr>
          <p:nvPr>
            <p:ph type="body" sz="quarter" idx="14"/>
          </p:nvPr>
        </p:nvSpPr>
        <p:spPr/>
        <p:txBody>
          <a:bodyPr/>
          <a:lstStyle/>
          <a:p>
            <a:r>
              <a:rPr lang="en-US" dirty="0"/>
              <a:t>Parallel Full GC for G1</a:t>
            </a:r>
          </a:p>
          <a:p>
            <a:pPr lvl="1"/>
            <a:r>
              <a:rPr lang="en-US" dirty="0"/>
              <a:t>G1 is the default GC starting from Java 9. It was mainly designed to avoid full collections and preventing the “stop the world” event. It increased the performance significantly, however, there was still probability that if concurrent collections couldn’t reclaim memory quickly enough, then classic full GC would be used as a fallback.</a:t>
            </a:r>
          </a:p>
          <a:p>
            <a:pPr lvl="1"/>
            <a:r>
              <a:rPr lang="en-US" dirty="0"/>
              <a:t>Therefore in Java 10 they took care of this particular situation too and improved the algorithm to parallelize the full GC.</a:t>
            </a:r>
          </a:p>
          <a:p>
            <a:endParaRPr lang="en-US" dirty="0"/>
          </a:p>
        </p:txBody>
      </p:sp>
    </p:spTree>
    <p:extLst>
      <p:ext uri="{BB962C8B-B14F-4D97-AF65-F5344CB8AC3E}">
        <p14:creationId xmlns:p14="http://schemas.microsoft.com/office/powerpoint/2010/main" val="1466446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Q&amp;A</a:t>
            </a:r>
          </a:p>
        </p:txBody>
      </p:sp>
    </p:spTree>
    <p:extLst>
      <p:ext uri="{BB962C8B-B14F-4D97-AF65-F5344CB8AC3E}">
        <p14:creationId xmlns:p14="http://schemas.microsoft.com/office/powerpoint/2010/main" val="258754568"/>
      </p:ext>
    </p:extLst>
  </p:cSld>
  <p:clrMapOvr>
    <a:masterClrMapping/>
  </p:clrMapOvr>
</p:sld>
</file>

<file path=ppt/theme/theme1.xml><?xml version="1.0" encoding="utf-8"?>
<a:theme xmlns:a="http://schemas.openxmlformats.org/drawingml/2006/main" name="ACI - MTS-Marketing5">
  <a:themeElements>
    <a:clrScheme name="ACI">
      <a:dk1>
        <a:srgbClr val="000000"/>
      </a:dk1>
      <a:lt1>
        <a:srgbClr val="FFFFFF"/>
      </a:lt1>
      <a:dk2>
        <a:srgbClr val="000000"/>
      </a:dk2>
      <a:lt2>
        <a:srgbClr val="AFC8C8"/>
      </a:lt2>
      <a:accent1>
        <a:srgbClr val="8C5AA5"/>
      </a:accent1>
      <a:accent2>
        <a:srgbClr val="EB008C"/>
      </a:accent2>
      <a:accent3>
        <a:srgbClr val="F5821E"/>
      </a:accent3>
      <a:accent4>
        <a:srgbClr val="0073BE"/>
      </a:accent4>
      <a:accent5>
        <a:srgbClr val="00A550"/>
      </a:accent5>
      <a:accent6>
        <a:srgbClr val="C3BE91"/>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I - Initiate">
  <a:themeElements>
    <a:clrScheme name="ACI">
      <a:dk1>
        <a:srgbClr val="000000"/>
      </a:dk1>
      <a:lt1>
        <a:srgbClr val="FFFFFF"/>
      </a:lt1>
      <a:dk2>
        <a:srgbClr val="000000"/>
      </a:dk2>
      <a:lt2>
        <a:srgbClr val="AFC8C8"/>
      </a:lt2>
      <a:accent1>
        <a:srgbClr val="8C5AA5"/>
      </a:accent1>
      <a:accent2>
        <a:srgbClr val="EB008C"/>
      </a:accent2>
      <a:accent3>
        <a:srgbClr val="F5821E"/>
      </a:accent3>
      <a:accent4>
        <a:srgbClr val="0073BE"/>
      </a:accent4>
      <a:accent5>
        <a:srgbClr val="00A550"/>
      </a:accent5>
      <a:accent6>
        <a:srgbClr val="C3BE91"/>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CI - Secure">
  <a:themeElements>
    <a:clrScheme name="ACI">
      <a:dk1>
        <a:srgbClr val="000000"/>
      </a:dk1>
      <a:lt1>
        <a:srgbClr val="FFFFFF"/>
      </a:lt1>
      <a:dk2>
        <a:srgbClr val="000000"/>
      </a:dk2>
      <a:lt2>
        <a:srgbClr val="AFC8C8"/>
      </a:lt2>
      <a:accent1>
        <a:srgbClr val="8C5AA5"/>
      </a:accent1>
      <a:accent2>
        <a:srgbClr val="EB008C"/>
      </a:accent2>
      <a:accent3>
        <a:srgbClr val="F5821E"/>
      </a:accent3>
      <a:accent4>
        <a:srgbClr val="0073BE"/>
      </a:accent4>
      <a:accent5>
        <a:srgbClr val="00A550"/>
      </a:accent5>
      <a:accent6>
        <a:srgbClr val="C3BE91"/>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CI - Operate">
  <a:themeElements>
    <a:clrScheme name="ACI">
      <a:dk1>
        <a:srgbClr val="000000"/>
      </a:dk1>
      <a:lt1>
        <a:srgbClr val="FFFFFF"/>
      </a:lt1>
      <a:dk2>
        <a:srgbClr val="000000"/>
      </a:dk2>
      <a:lt2>
        <a:srgbClr val="AFC8C8"/>
      </a:lt2>
      <a:accent1>
        <a:srgbClr val="8C5AA5"/>
      </a:accent1>
      <a:accent2>
        <a:srgbClr val="EB008C"/>
      </a:accent2>
      <a:accent3>
        <a:srgbClr val="F5821E"/>
      </a:accent3>
      <a:accent4>
        <a:srgbClr val="0073BE"/>
      </a:accent4>
      <a:accent5>
        <a:srgbClr val="00A550"/>
      </a:accent5>
      <a:accent6>
        <a:srgbClr val="C3BE91"/>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CI - MTS-Generic1">
  <a:themeElements>
    <a:clrScheme name="">
      <a:dk1>
        <a:srgbClr val="000000"/>
      </a:dk1>
      <a:lt1>
        <a:srgbClr val="FFFFFF"/>
      </a:lt1>
      <a:dk2>
        <a:srgbClr val="000000"/>
      </a:dk2>
      <a:lt2>
        <a:srgbClr val="AFC8C8"/>
      </a:lt2>
      <a:accent1>
        <a:srgbClr val="8C5AA5"/>
      </a:accent1>
      <a:accent2>
        <a:srgbClr val="EB008C"/>
      </a:accent2>
      <a:accent3>
        <a:srgbClr val="FFFFFF"/>
      </a:accent3>
      <a:accent4>
        <a:srgbClr val="000000"/>
      </a:accent4>
      <a:accent5>
        <a:srgbClr val="C5B5CF"/>
      </a:accent5>
      <a:accent6>
        <a:srgbClr val="D5007E"/>
      </a:accent6>
      <a:hlink>
        <a:srgbClr val="005050"/>
      </a:hlink>
      <a:folHlink>
        <a:srgbClr val="739B9B"/>
      </a:folHlink>
    </a:clrScheme>
    <a:fontScheme name="ACI - MTS-Generic1">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CI - MTS-Generic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I - MTS-Generic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I - MTS-Generic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I - MTS-Generic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I - MTS-Generic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I - MTS-Generic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I - MTS-Generic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I - MTS-Generic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I - MTS-Generic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I - MTS-Generic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I - MTS-Generic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I - MTS-Generic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CI - MTS-Generic1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007%20generic%20template">
  <a:themeElements>
    <a:clrScheme name="ACI_PowerPoint">
      <a:dk1>
        <a:srgbClr val="000000"/>
      </a:dk1>
      <a:lt1>
        <a:srgbClr val="FFFFFF"/>
      </a:lt1>
      <a:dk2>
        <a:srgbClr val="000000"/>
      </a:dk2>
      <a:lt2>
        <a:srgbClr val="AFC8C8"/>
      </a:lt2>
      <a:accent1>
        <a:srgbClr val="F04141"/>
      </a:accent1>
      <a:accent2>
        <a:srgbClr val="005050"/>
      </a:accent2>
      <a:accent3>
        <a:srgbClr val="377373"/>
      </a:accent3>
      <a:accent4>
        <a:srgbClr val="739B9B"/>
      </a:accent4>
      <a:accent5>
        <a:srgbClr val="ADCBCE"/>
      </a:accent5>
      <a:accent6>
        <a:srgbClr val="002D2D"/>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2007 generic title and divider gallery">
  <a:themeElements>
    <a:clrScheme name="ACI">
      <a:dk1>
        <a:srgbClr val="000000"/>
      </a:dk1>
      <a:lt1>
        <a:srgbClr val="FFFFFF"/>
      </a:lt1>
      <a:dk2>
        <a:srgbClr val="000000"/>
      </a:dk2>
      <a:lt2>
        <a:srgbClr val="AFC8C8"/>
      </a:lt2>
      <a:accent1>
        <a:srgbClr val="8C5AA5"/>
      </a:accent1>
      <a:accent2>
        <a:srgbClr val="EB008C"/>
      </a:accent2>
      <a:accent3>
        <a:srgbClr val="F5821E"/>
      </a:accent3>
      <a:accent4>
        <a:srgbClr val="0073BE"/>
      </a:accent4>
      <a:accent5>
        <a:srgbClr val="00A550"/>
      </a:accent5>
      <a:accent6>
        <a:srgbClr val="C3BE91"/>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2007%20generic%20template">
  <a:themeElements>
    <a:clrScheme name="ACI_PowerPoint">
      <a:dk1>
        <a:srgbClr val="000000"/>
      </a:dk1>
      <a:lt1>
        <a:srgbClr val="FFFFFF"/>
      </a:lt1>
      <a:dk2>
        <a:srgbClr val="000000"/>
      </a:dk2>
      <a:lt2>
        <a:srgbClr val="AFC8C8"/>
      </a:lt2>
      <a:accent1>
        <a:srgbClr val="F04141"/>
      </a:accent1>
      <a:accent2>
        <a:srgbClr val="005050"/>
      </a:accent2>
      <a:accent3>
        <a:srgbClr val="377373"/>
      </a:accent3>
      <a:accent4>
        <a:srgbClr val="739B9B"/>
      </a:accent4>
      <a:accent5>
        <a:srgbClr val="ADCBCE"/>
      </a:accent5>
      <a:accent6>
        <a:srgbClr val="002D2D"/>
      </a:accent6>
      <a:hlink>
        <a:srgbClr val="005050"/>
      </a:hlink>
      <a:folHlink>
        <a:srgbClr val="739B9B"/>
      </a:folHlink>
    </a:clrScheme>
    <a:fontScheme name="3_Default Design">
      <a:majorFont>
        <a:latin typeface="Tahoma"/>
        <a:ea typeface=""/>
        <a:cs typeface="Tahoma"/>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0414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Default Design 13">
        <a:dk1>
          <a:srgbClr val="000000"/>
        </a:dk1>
        <a:lt1>
          <a:srgbClr val="FFFFFF"/>
        </a:lt1>
        <a:dk2>
          <a:srgbClr val="000000"/>
        </a:dk2>
        <a:lt2>
          <a:srgbClr val="AFC8C8"/>
        </a:lt2>
        <a:accent1>
          <a:srgbClr val="F04141"/>
        </a:accent1>
        <a:accent2>
          <a:srgbClr val="005050"/>
        </a:accent2>
        <a:accent3>
          <a:srgbClr val="FFFFFF"/>
        </a:accent3>
        <a:accent4>
          <a:srgbClr val="000000"/>
        </a:accent4>
        <a:accent5>
          <a:srgbClr val="F6B0B0"/>
        </a:accent5>
        <a:accent6>
          <a:srgbClr val="004848"/>
        </a:accent6>
        <a:hlink>
          <a:srgbClr val="377373"/>
        </a:hlink>
        <a:folHlink>
          <a:srgbClr val="739B9B"/>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NEW ACI PPT Template">
  <a:themeElements>
    <a:clrScheme name="ACI Blue">
      <a:dk1>
        <a:srgbClr val="333333"/>
      </a:dk1>
      <a:lt1>
        <a:srgbClr val="FFFFFF"/>
      </a:lt1>
      <a:dk2>
        <a:srgbClr val="0A86C9"/>
      </a:dk2>
      <a:lt2>
        <a:srgbClr val="595959"/>
      </a:lt2>
      <a:accent1>
        <a:srgbClr val="0A86C9"/>
      </a:accent1>
      <a:accent2>
        <a:srgbClr val="ED1C24"/>
      </a:accent2>
      <a:accent3>
        <a:srgbClr val="0EB48D"/>
      </a:accent3>
      <a:accent4>
        <a:srgbClr val="542D8F"/>
      </a:accent4>
      <a:accent5>
        <a:srgbClr val="FDB813"/>
      </a:accent5>
      <a:accent6>
        <a:srgbClr val="F79646"/>
      </a:accent6>
      <a:hlink>
        <a:srgbClr val="0000FF"/>
      </a:hlink>
      <a:folHlink>
        <a:srgbClr val="800080"/>
      </a:folHlink>
    </a:clrScheme>
    <a:fontScheme name="ACI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39FC45EBBEE6468DF4278FFF9C21D8" ma:contentTypeVersion="9" ma:contentTypeDescription="Create a new document." ma:contentTypeScope="" ma:versionID="86055d45f2865e3b0870391af5811c02">
  <xsd:schema xmlns:xsd="http://www.w3.org/2001/XMLSchema" xmlns:xs="http://www.w3.org/2001/XMLSchema" xmlns:p="http://schemas.microsoft.com/office/2006/metadata/properties" xmlns:ns2="457d1606-2fbc-4746-b7c0-80943b7dd8dd" xmlns:ns3="3cf20ca0-f37e-4832-a4dd-dba7ce57c1ef" targetNamespace="http://schemas.microsoft.com/office/2006/metadata/properties" ma:root="true" ma:fieldsID="55feb74f4a215a87346425a8e7c7529b" ns2:_="" ns3:_="">
    <xsd:import namespace="457d1606-2fbc-4746-b7c0-80943b7dd8dd"/>
    <xsd:import namespace="3cf20ca0-f37e-4832-a4dd-dba7ce57c1e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EventHashCode" minOccurs="0"/>
                <xsd:element ref="ns3:MediaServiceGenerationTim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d1606-2fbc-4746-b7c0-80943b7dd8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f20ca0-f37e-4832-a4dd-dba7ce57c1e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71DC46-07D1-40A6-8C19-AEA0183A6178}"/>
</file>

<file path=customXml/itemProps2.xml><?xml version="1.0" encoding="utf-8"?>
<ds:datastoreItem xmlns:ds="http://schemas.openxmlformats.org/officeDocument/2006/customXml" ds:itemID="{8508F24B-2B8C-4420-9B86-F9B2F5B8BC09}"/>
</file>

<file path=customXml/itemProps3.xml><?xml version="1.0" encoding="utf-8"?>
<ds:datastoreItem xmlns:ds="http://schemas.openxmlformats.org/officeDocument/2006/customXml" ds:itemID="{9B399245-B60F-4360-AE89-4474F3B8CE0A}"/>
</file>

<file path=docProps/app.xml><?xml version="1.0" encoding="utf-8"?>
<Properties xmlns="http://schemas.openxmlformats.org/officeDocument/2006/extended-properties" xmlns:vt="http://schemas.openxmlformats.org/officeDocument/2006/docPropsVTypes">
  <Template>ACI - MTS-Marketing5.potx</Template>
  <TotalTime>76096</TotalTime>
  <Words>373</Words>
  <Application>Microsoft Office PowerPoint</Application>
  <PresentationFormat>On-screen Show (4:3)</PresentationFormat>
  <Paragraphs>67</Paragraphs>
  <Slides>9</Slides>
  <Notes>3</Notes>
  <HiddenSlides>0</HiddenSlides>
  <MMClips>0</MMClips>
  <ScaleCrop>false</ScaleCrop>
  <HeadingPairs>
    <vt:vector size="8" baseType="variant">
      <vt:variant>
        <vt:lpstr>Fonts Used</vt:lpstr>
      </vt:variant>
      <vt:variant>
        <vt:i4>7</vt:i4>
      </vt:variant>
      <vt:variant>
        <vt:lpstr>Theme</vt:lpstr>
      </vt:variant>
      <vt:variant>
        <vt:i4>9</vt:i4>
      </vt:variant>
      <vt:variant>
        <vt:lpstr>Slide Titles</vt:lpstr>
      </vt:variant>
      <vt:variant>
        <vt:i4>9</vt:i4>
      </vt:variant>
      <vt:variant>
        <vt:lpstr>Custom Shows</vt:lpstr>
      </vt:variant>
      <vt:variant>
        <vt:i4>3</vt:i4>
      </vt:variant>
    </vt:vector>
  </HeadingPairs>
  <TitlesOfParts>
    <vt:vector size="28" baseType="lpstr">
      <vt:lpstr>MS PGothic</vt:lpstr>
      <vt:lpstr>MS PGothic</vt:lpstr>
      <vt:lpstr>Arial</vt:lpstr>
      <vt:lpstr>Gotham-Medium</vt:lpstr>
      <vt:lpstr>Tahoma</vt:lpstr>
      <vt:lpstr>Verdana</vt:lpstr>
      <vt:lpstr>Wingdings</vt:lpstr>
      <vt:lpstr>ACI - MTS-Marketing5</vt:lpstr>
      <vt:lpstr>ACI - Initiate</vt:lpstr>
      <vt:lpstr>ACI - Secure</vt:lpstr>
      <vt:lpstr>ACI - Operate</vt:lpstr>
      <vt:lpstr>ACI - MTS-Generic1</vt:lpstr>
      <vt:lpstr>2007%20generic%20template</vt:lpstr>
      <vt:lpstr>1_2007 generic title and divider gallery</vt:lpstr>
      <vt:lpstr>1_2007%20generic%20template</vt:lpstr>
      <vt:lpstr>NEW ACI PPT Template</vt:lpstr>
      <vt:lpstr>JAVA 8, 9, 10 Main Features</vt:lpstr>
      <vt:lpstr>Agenda</vt:lpstr>
      <vt:lpstr>Java 8 Features</vt:lpstr>
      <vt:lpstr>Java 8 Features – Continue..</vt:lpstr>
      <vt:lpstr>Java 9 features</vt:lpstr>
      <vt:lpstr>Java 9 Features – Continue..</vt:lpstr>
      <vt:lpstr>Java 10 features</vt:lpstr>
      <vt:lpstr>Java 10 Features – Continues..</vt:lpstr>
      <vt:lpstr>Q&amp;A</vt:lpstr>
      <vt:lpstr>eSp Flow - SuccessfulDebit Card</vt:lpstr>
      <vt:lpstr>eSp Flow - Stand-in Credit Card</vt:lpstr>
      <vt:lpstr>EMV in eSocket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Matthew Santa Cruz</dc:creator>
  <cp:lastModifiedBy>Lunawat, Samveg</cp:lastModifiedBy>
  <cp:revision>1408</cp:revision>
  <cp:lastPrinted>2014-06-05T21:33:11Z</cp:lastPrinted>
  <dcterms:created xsi:type="dcterms:W3CDTF">2010-10-15T17:40:33Z</dcterms:created>
  <dcterms:modified xsi:type="dcterms:W3CDTF">2019-12-17T18:17:23Z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0x0101009C39FC45EBBEE6468DF4278FFF9C21D8</vt:lpwstr>
  </property>
</Properties>
</file>